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3" r:id="rId4"/>
    <p:sldId id="257" r:id="rId5"/>
    <p:sldId id="258" r:id="rId6"/>
    <p:sldId id="259" r:id="rId7"/>
    <p:sldId id="288" r:id="rId8"/>
    <p:sldId id="262" r:id="rId9"/>
    <p:sldId id="286" r:id="rId10"/>
    <p:sldId id="294" r:id="rId11"/>
    <p:sldId id="260" r:id="rId12"/>
    <p:sldId id="290" r:id="rId13"/>
    <p:sldId id="291" r:id="rId14"/>
    <p:sldId id="261" r:id="rId15"/>
    <p:sldId id="289" r:id="rId16"/>
    <p:sldId id="292" r:id="rId17"/>
    <p:sldId id="293" r:id="rId18"/>
    <p:sldId id="296" r:id="rId19"/>
    <p:sldId id="297" r:id="rId20"/>
    <p:sldId id="295" r:id="rId21"/>
    <p:sldId id="298" r:id="rId22"/>
    <p:sldId id="299" r:id="rId23"/>
    <p:sldId id="301" r:id="rId24"/>
    <p:sldId id="300" r:id="rId25"/>
    <p:sldId id="304" r:id="rId26"/>
    <p:sldId id="302" r:id="rId27"/>
    <p:sldId id="303" r:id="rId28"/>
    <p:sldId id="305" r:id="rId29"/>
    <p:sldId id="306" r:id="rId30"/>
    <p:sldId id="307" r:id="rId31"/>
    <p:sldId id="310" r:id="rId32"/>
    <p:sldId id="264" r:id="rId33"/>
    <p:sldId id="308" r:id="rId34"/>
    <p:sldId id="309" r:id="rId35"/>
    <p:sldId id="280" r:id="rId36"/>
    <p:sldId id="266" r:id="rId37"/>
    <p:sldId id="316" r:id="rId38"/>
    <p:sldId id="267" r:id="rId39"/>
    <p:sldId id="279" r:id="rId40"/>
    <p:sldId id="277" r:id="rId41"/>
    <p:sldId id="311" r:id="rId42"/>
    <p:sldId id="312" r:id="rId43"/>
    <p:sldId id="313" r:id="rId44"/>
    <p:sldId id="281" r:id="rId45"/>
    <p:sldId id="282" r:id="rId46"/>
    <p:sldId id="268" r:id="rId47"/>
    <p:sldId id="314" r:id="rId48"/>
    <p:sldId id="273" r:id="rId49"/>
    <p:sldId id="275" r:id="rId50"/>
    <p:sldId id="272" r:id="rId51"/>
    <p:sldId id="276" r:id="rId52"/>
    <p:sldId id="315" r:id="rId53"/>
    <p:sldId id="269" r:id="rId54"/>
    <p:sldId id="283" r:id="rId55"/>
    <p:sldId id="278" r:id="rId56"/>
    <p:sldId id="284" r:id="rId5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9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3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097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8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7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2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0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D88B0-759B-467C-A368-7ACE12C58A8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0DA50-8043-4443-96E1-1BC7CE67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5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Describan</a:t>
            </a:r>
            <a:r>
              <a:rPr lang="en-US" dirty="0" smtClean="0"/>
              <a:t> las </a:t>
            </a:r>
            <a:r>
              <a:rPr lang="en-US" dirty="0" err="1" smtClean="0"/>
              <a:t>fotos</a:t>
            </a:r>
            <a:r>
              <a:rPr lang="en-US" dirty="0" smtClean="0"/>
              <a:t> con </a:t>
            </a:r>
            <a:r>
              <a:rPr lang="en-US" dirty="0" err="1" smtClean="0"/>
              <a:t>vocabulario</a:t>
            </a:r>
            <a:r>
              <a:rPr lang="en-US" dirty="0" smtClean="0"/>
              <a:t>. </a:t>
            </a:r>
            <a:r>
              <a:rPr lang="en-US" dirty="0" err="1" smtClean="0"/>
              <a:t>Escriban</a:t>
            </a:r>
            <a:r>
              <a:rPr lang="en-US" dirty="0" smtClean="0"/>
              <a:t> 2 </a:t>
            </a:r>
            <a:r>
              <a:rPr lang="en-US" dirty="0" err="1" smtClean="0"/>
              <a:t>frases</a:t>
            </a:r>
            <a:r>
              <a:rPr lang="en-US" dirty="0" smtClean="0"/>
              <a:t>.  </a:t>
            </a:r>
            <a:r>
              <a:rPr lang="en-US" dirty="0" err="1" smtClean="0"/>
              <a:t>Preparense</a:t>
            </a:r>
            <a:r>
              <a:rPr lang="en-US" dirty="0" smtClean="0"/>
              <a:t> para </a:t>
            </a:r>
            <a:r>
              <a:rPr lang="en-US" dirty="0" err="1" smtClean="0"/>
              <a:t>presentar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:   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chica</a:t>
            </a:r>
            <a:r>
              <a:rPr lang="en-US" dirty="0"/>
              <a:t> </a:t>
            </a:r>
            <a:r>
              <a:rPr lang="en-US" dirty="0" smtClean="0"/>
              <a:t>que se llama Rocky.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		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endParaRPr lang="en-US" dirty="0"/>
          </a:p>
        </p:txBody>
      </p:sp>
      <p:pic>
        <p:nvPicPr>
          <p:cNvPr id="1026" name="Picture 2" descr="Image result for bir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14" y="1825625"/>
            <a:ext cx="54465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486694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974" y="1825625"/>
            <a:ext cx="77760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endParaRPr lang="en-US" dirty="0"/>
          </a:p>
        </p:txBody>
      </p:sp>
      <p:pic>
        <p:nvPicPr>
          <p:cNvPr id="2050" name="Picture 2" descr="Image result for trav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375" y="1442433"/>
            <a:ext cx="7349290" cy="410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415" y="0"/>
            <a:ext cx="56991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964" y="1944710"/>
            <a:ext cx="6291440" cy="47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traduzcan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Carlos </a:t>
            </a:r>
            <a:r>
              <a:rPr lang="en-US" dirty="0" err="1" smtClean="0"/>
              <a:t>fue</a:t>
            </a:r>
            <a:r>
              <a:rPr lang="en-US" dirty="0" smtClean="0"/>
              <a:t> al </a:t>
            </a:r>
            <a:r>
              <a:rPr lang="en-US" dirty="0" err="1" smtClean="0"/>
              <a:t>dentista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tenía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caries. </a:t>
            </a:r>
          </a:p>
          <a:p>
            <a:r>
              <a:rPr lang="en-US" dirty="0" smtClean="0"/>
              <a:t>2. Carlos no se lava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dientes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dias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3. Carlos no lo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no le </a:t>
            </a:r>
            <a:r>
              <a:rPr lang="en-US" dirty="0" err="1" smtClean="0"/>
              <a:t>gusta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de </a:t>
            </a:r>
            <a:r>
              <a:rPr lang="en-US" dirty="0" err="1" smtClean="0"/>
              <a:t>escuchar</a:t>
            </a:r>
            <a:r>
              <a:rPr lang="en-US" dirty="0" smtClean="0"/>
              <a:t>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Vocabulario</a:t>
            </a:r>
            <a:r>
              <a:rPr lang="en-US" dirty="0" smtClean="0"/>
              <a:t>--- </a:t>
            </a:r>
            <a:r>
              <a:rPr lang="en-US" dirty="0" err="1" smtClean="0"/>
              <a:t>avión</a:t>
            </a:r>
            <a:r>
              <a:rPr lang="en-US" dirty="0" smtClean="0"/>
              <a:t>= plane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What was there?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Does Harold have a lot of money?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How many planes does Harold have?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What does Harold do every day?</a:t>
            </a: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When does Harold go to Spain?</a:t>
            </a:r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When does Harold go to Ecuador?</a:t>
            </a:r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When does Harold go to Chile?</a:t>
            </a:r>
          </a:p>
          <a:p>
            <a:pPr marL="0" indent="0">
              <a:buNone/>
            </a:pPr>
            <a:r>
              <a:rPr lang="en-US" dirty="0" smtClean="0"/>
              <a:t>8</a:t>
            </a:r>
            <a:r>
              <a:rPr lang="en-US" dirty="0"/>
              <a:t>. When does Harold go to Mexico and Costa Rica?</a:t>
            </a:r>
          </a:p>
          <a:p>
            <a:pPr marL="0" indent="0">
              <a:buNone/>
            </a:pPr>
            <a:r>
              <a:rPr lang="en-US" dirty="0" smtClean="0"/>
              <a:t>9</a:t>
            </a:r>
            <a:r>
              <a:rPr lang="en-US" dirty="0"/>
              <a:t>. When does Harold go to a different country?</a:t>
            </a:r>
          </a:p>
          <a:p>
            <a:pPr marL="0" indent="0">
              <a:buNone/>
            </a:pPr>
            <a:r>
              <a:rPr lang="en-US" dirty="0" smtClean="0"/>
              <a:t>10</a:t>
            </a:r>
            <a:r>
              <a:rPr lang="en-US" dirty="0"/>
              <a:t>. Why can he do these things?</a:t>
            </a:r>
          </a:p>
        </p:txBody>
      </p:sp>
    </p:spTree>
    <p:extLst>
      <p:ext uri="{BB962C8B-B14F-4D97-AF65-F5344CB8AC3E}">
        <p14:creationId xmlns:p14="http://schemas.microsoft.com/office/powerpoint/2010/main" val="5606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las </a:t>
            </a:r>
            <a:r>
              <a:rPr lang="en-US" dirty="0" err="1" smtClean="0"/>
              <a:t>vacaciones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Menciona</a:t>
            </a:r>
            <a:r>
              <a:rPr lang="en-US" dirty="0" smtClean="0"/>
              <a:t> 5 </a:t>
            </a:r>
            <a:r>
              <a:rPr lang="en-US" dirty="0" err="1" smtClean="0"/>
              <a:t>cosas</a:t>
            </a:r>
            <a:r>
              <a:rPr lang="en-US" dirty="0" smtClean="0"/>
              <a:t> que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las </a:t>
            </a:r>
            <a:r>
              <a:rPr lang="en-US" dirty="0" err="1" smtClean="0"/>
              <a:t>vacaciones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Example: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fui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Fui</a:t>
            </a:r>
            <a:r>
              <a:rPr lang="en-US" dirty="0" smtClean="0"/>
              <a:t> al cine.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Pasé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con amigos.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Miré</a:t>
            </a:r>
            <a:r>
              <a:rPr lang="en-US" dirty="0" smtClean="0"/>
              <a:t> la tele.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Dormí</a:t>
            </a:r>
            <a:r>
              <a:rPr lang="en-US" dirty="0" smtClean="0"/>
              <a:t> mucho. </a:t>
            </a:r>
          </a:p>
        </p:txBody>
      </p:sp>
    </p:spTree>
    <p:extLst>
      <p:ext uri="{BB962C8B-B14F-4D97-AF65-F5344CB8AC3E}">
        <p14:creationId xmlns:p14="http://schemas.microsoft.com/office/powerpoint/2010/main" val="955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Presenta</a:t>
            </a:r>
            <a:r>
              <a:rPr lang="en-US" dirty="0" smtClean="0"/>
              <a:t> (describe and introduce)  a un </a:t>
            </a:r>
            <a:r>
              <a:rPr lang="en-US" dirty="0" err="1" smtClean="0"/>
              <a:t>personaje</a:t>
            </a:r>
            <a:r>
              <a:rPr lang="en-US" dirty="0" smtClean="0"/>
              <a:t> principal. </a:t>
            </a:r>
            <a:r>
              <a:rPr lang="en-US" dirty="0" err="1" smtClean="0"/>
              <a:t>Describelo</a:t>
            </a:r>
            <a:r>
              <a:rPr lang="en-US" dirty="0" smtClean="0"/>
              <a:t> 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Presente</a:t>
            </a:r>
            <a:r>
              <a:rPr lang="en-US" dirty="0" smtClean="0"/>
              <a:t> a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personaje</a:t>
            </a:r>
            <a:r>
              <a:rPr lang="en-US" dirty="0" smtClean="0"/>
              <a:t>.  </a:t>
            </a:r>
            <a:r>
              <a:rPr lang="en-US" dirty="0" err="1" smtClean="0"/>
              <a:t>Describelo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 </a:t>
            </a:r>
            <a:r>
              <a:rPr lang="en-US" dirty="0" err="1" smtClean="0"/>
              <a:t>Inventa</a:t>
            </a:r>
            <a:r>
              <a:rPr lang="en-US" dirty="0" smtClean="0"/>
              <a:t> un </a:t>
            </a:r>
            <a:r>
              <a:rPr lang="en-US" dirty="0" err="1" smtClean="0"/>
              <a:t>problema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Explica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para resolver el </a:t>
            </a:r>
            <a:r>
              <a:rPr lang="en-US" dirty="0" err="1" smtClean="0"/>
              <a:t>problema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Explica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solución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fin de </a:t>
            </a:r>
            <a:r>
              <a:rPr lang="en-US" dirty="0" err="1" smtClean="0"/>
              <a:t>semana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Respond in Spanish, what did you do this weekend? 3 things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21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Tú</a:t>
            </a:r>
            <a:r>
              <a:rPr lang="en-US" dirty="0" smtClean="0"/>
              <a:t> (you)---- </a:t>
            </a:r>
            <a:r>
              <a:rPr lang="en-US" dirty="0" err="1" smtClean="0"/>
              <a:t>Haciendo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  (asking questions in Spanish.)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Escucha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Mira la television</a:t>
            </a:r>
          </a:p>
          <a:p>
            <a:pPr marL="0" indent="0">
              <a:buNone/>
            </a:pPr>
            <a:r>
              <a:rPr lang="en-US" dirty="0" err="1" smtClean="0"/>
              <a:t>Juega</a:t>
            </a:r>
            <a:r>
              <a:rPr lang="en-US" dirty="0" smtClean="0"/>
              <a:t> </a:t>
            </a:r>
            <a:r>
              <a:rPr lang="en-US" dirty="0" err="1" smtClean="0"/>
              <a:t>fútbol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Canta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Baila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Juega</a:t>
            </a:r>
            <a:r>
              <a:rPr lang="en-US" dirty="0" smtClean="0"/>
              <a:t> </a:t>
            </a:r>
            <a:r>
              <a:rPr lang="en-US" dirty="0" err="1" smtClean="0"/>
              <a:t>videojuegos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Monta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monopatín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Tiene</a:t>
            </a:r>
            <a:r>
              <a:rPr lang="en-US" dirty="0" smtClean="0"/>
              <a:t> ____ </a:t>
            </a:r>
            <a:r>
              <a:rPr lang="en-US" dirty="0" err="1" smtClean="0"/>
              <a:t>años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Tú</a:t>
            </a:r>
            <a:r>
              <a:rPr lang="en-US" dirty="0" smtClean="0"/>
              <a:t>--- add an S at the end of the verb.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Escucha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música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Mira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la tele?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Juega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</a:t>
            </a:r>
            <a:r>
              <a:rPr lang="en-US" dirty="0" err="1" smtClean="0"/>
              <a:t>fútbol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Canta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Baila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Monta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…?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Tiene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346342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Escuch</a:t>
            </a:r>
            <a:r>
              <a:rPr lang="en-US" dirty="0" err="1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 </a:t>
            </a:r>
            <a:r>
              <a:rPr lang="en-US" dirty="0" err="1"/>
              <a:t>música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Mir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 </a:t>
            </a:r>
            <a:r>
              <a:rPr lang="en-US" dirty="0"/>
              <a:t>la television</a:t>
            </a:r>
          </a:p>
          <a:p>
            <a:pPr marL="0" indent="0">
              <a:buNone/>
            </a:pPr>
            <a:r>
              <a:rPr lang="en-US" dirty="0" err="1" smtClean="0"/>
              <a:t>Jueg</a:t>
            </a:r>
            <a:r>
              <a:rPr lang="en-US" dirty="0" err="1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 </a:t>
            </a:r>
            <a:r>
              <a:rPr lang="en-US" dirty="0" err="1"/>
              <a:t>fútbol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Cant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Bail</a:t>
            </a:r>
            <a:r>
              <a:rPr lang="en-US" dirty="0" err="1" smtClean="0">
                <a:solidFill>
                  <a:srgbClr val="FF0000"/>
                </a:solidFill>
              </a:rPr>
              <a:t>o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Jueg</a:t>
            </a:r>
            <a:r>
              <a:rPr lang="en-US" dirty="0" err="1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 </a:t>
            </a:r>
            <a:r>
              <a:rPr lang="en-US" dirty="0" err="1"/>
              <a:t>videojuegos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Mont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monopatín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T</a:t>
            </a:r>
            <a:r>
              <a:rPr lang="en-US" dirty="0" err="1" smtClean="0">
                <a:solidFill>
                  <a:srgbClr val="FF0000"/>
                </a:solidFill>
              </a:rPr>
              <a:t>engo</a:t>
            </a:r>
            <a:r>
              <a:rPr lang="en-US" dirty="0" smtClean="0"/>
              <a:t> </a:t>
            </a:r>
            <a:r>
              <a:rPr lang="en-US" dirty="0"/>
              <a:t>____ </a:t>
            </a:r>
            <a:r>
              <a:rPr lang="en-US" dirty="0" err="1"/>
              <a:t>años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Traduzcan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Marta </a:t>
            </a:r>
            <a:r>
              <a:rPr lang="en-US" dirty="0" err="1" smtClean="0"/>
              <a:t>escucha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Tú</a:t>
            </a:r>
            <a:r>
              <a:rPr lang="en-US" dirty="0" smtClean="0"/>
              <a:t> </a:t>
            </a:r>
            <a:r>
              <a:rPr lang="en-US" dirty="0" err="1" smtClean="0"/>
              <a:t>escuchas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escucho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Marta lee Hunger Games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Hunger games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Tú</a:t>
            </a:r>
            <a:r>
              <a:rPr lang="en-US" dirty="0" smtClean="0"/>
              <a:t> lees Hunger games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Carlos </a:t>
            </a:r>
            <a:r>
              <a:rPr lang="en-US" dirty="0" err="1" smtClean="0"/>
              <a:t>juega</a:t>
            </a:r>
            <a:r>
              <a:rPr lang="en-US" dirty="0" smtClean="0"/>
              <a:t> </a:t>
            </a:r>
            <a:r>
              <a:rPr lang="en-US" dirty="0" err="1" smtClean="0"/>
              <a:t>béisbol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Juego</a:t>
            </a:r>
            <a:r>
              <a:rPr lang="en-US" dirty="0" smtClean="0"/>
              <a:t> </a:t>
            </a:r>
            <a:r>
              <a:rPr lang="en-US" dirty="0" err="1" smtClean="0"/>
              <a:t>béisbol</a:t>
            </a:r>
            <a:r>
              <a:rPr lang="en-US" dirty="0" smtClean="0"/>
              <a:t> y </a:t>
            </a:r>
            <a:r>
              <a:rPr lang="en-US" dirty="0" err="1" smtClean="0"/>
              <a:t>fútbol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Juegas</a:t>
            </a:r>
            <a:r>
              <a:rPr lang="en-US" dirty="0" smtClean="0"/>
              <a:t> </a:t>
            </a:r>
            <a:r>
              <a:rPr lang="en-US" dirty="0" err="1" smtClean="0"/>
              <a:t>béisbol</a:t>
            </a:r>
            <a:r>
              <a:rPr lang="en-US" dirty="0" smtClean="0"/>
              <a:t>?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Antonia </a:t>
            </a:r>
            <a:r>
              <a:rPr lang="en-US" dirty="0" err="1" smtClean="0"/>
              <a:t>escucha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r>
              <a:rPr lang="en-US" dirty="0" smtClean="0"/>
              <a:t> rap.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escucho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r>
              <a:rPr lang="en-US" dirty="0" smtClean="0"/>
              <a:t> </a:t>
            </a:r>
            <a:r>
              <a:rPr lang="en-US" dirty="0" err="1" smtClean="0"/>
              <a:t>clásica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música</a:t>
            </a:r>
            <a:r>
              <a:rPr lang="en-US" dirty="0" smtClean="0"/>
              <a:t> </a:t>
            </a:r>
            <a:r>
              <a:rPr lang="en-US" dirty="0" err="1" smtClean="0"/>
              <a:t>escuchas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cita</a:t>
            </a:r>
            <a:r>
              <a:rPr lang="en-US" dirty="0" smtClean="0"/>
              <a:t> </a:t>
            </a:r>
            <a:r>
              <a:rPr lang="en-US" dirty="0" err="1" smtClean="0"/>
              <a:t>rápida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llamas?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Escucha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música</a:t>
            </a:r>
            <a:r>
              <a:rPr lang="en-US" dirty="0" smtClean="0"/>
              <a:t>?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Mira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/>
              <a:t> la tele?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Juega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/>
              <a:t> </a:t>
            </a:r>
            <a:r>
              <a:rPr lang="en-US" dirty="0" smtClean="0"/>
              <a:t>un </a:t>
            </a:r>
            <a:r>
              <a:rPr lang="en-US" dirty="0" err="1" smtClean="0"/>
              <a:t>deporte</a:t>
            </a:r>
            <a:r>
              <a:rPr lang="en-US" dirty="0" smtClean="0"/>
              <a:t> </a:t>
            </a:r>
            <a:r>
              <a:rPr lang="en-US" i="1" dirty="0" smtClean="0"/>
              <a:t>(a sport</a:t>
            </a:r>
            <a:r>
              <a:rPr lang="en-US" dirty="0" smtClean="0"/>
              <a:t>)?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Canta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Baila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llamo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Sí</a:t>
            </a:r>
            <a:r>
              <a:rPr lang="en-US" dirty="0" smtClean="0"/>
              <a:t>, </a:t>
            </a:r>
            <a:r>
              <a:rPr lang="en-US" dirty="0" err="1" smtClean="0"/>
              <a:t>escucho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5 questions to ask someone.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dirty="0" err="1" smtClean="0"/>
              <a:t>Escuchas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r>
              <a:rPr lang="en-US" dirty="0" smtClean="0"/>
              <a:t> Hip Hop?</a:t>
            </a:r>
          </a:p>
          <a:p>
            <a:pPr marL="0" indent="0">
              <a:buNone/>
            </a:pPr>
            <a:r>
              <a:rPr lang="en-US" dirty="0" smtClean="0"/>
              <a:t>¿Vas al cine? </a:t>
            </a:r>
          </a:p>
          <a:p>
            <a:pPr marL="0" indent="0">
              <a:buNone/>
            </a:pPr>
            <a:r>
              <a:rPr lang="en-US" dirty="0" smtClean="0"/>
              <a:t>¿Vas de </a:t>
            </a:r>
            <a:r>
              <a:rPr lang="en-US" dirty="0" err="1" smtClean="0"/>
              <a:t>compras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dirty="0" err="1" smtClean="0"/>
              <a:t>Bailas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las fiestas?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Asiento</a:t>
            </a:r>
            <a:r>
              <a:rPr lang="en-US" dirty="0" smtClean="0"/>
              <a:t> Caliente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631" y="473243"/>
            <a:ext cx="6384757" cy="638475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Traduzcan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Antonia </a:t>
            </a:r>
            <a:r>
              <a:rPr lang="en-US" dirty="0" err="1"/>
              <a:t>escucha</a:t>
            </a:r>
            <a:r>
              <a:rPr lang="en-US" dirty="0"/>
              <a:t> </a:t>
            </a:r>
            <a:r>
              <a:rPr lang="en-US" dirty="0" err="1"/>
              <a:t>música</a:t>
            </a:r>
            <a:r>
              <a:rPr lang="en-US" dirty="0"/>
              <a:t> rap.</a:t>
            </a:r>
          </a:p>
          <a:p>
            <a:pPr marL="514350" indent="-514350"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escucho</a:t>
            </a:r>
            <a:r>
              <a:rPr lang="en-US" dirty="0"/>
              <a:t> </a:t>
            </a:r>
            <a:r>
              <a:rPr lang="en-US" dirty="0" err="1"/>
              <a:t>música</a:t>
            </a:r>
            <a:r>
              <a:rPr lang="en-US" dirty="0"/>
              <a:t> </a:t>
            </a:r>
            <a:r>
              <a:rPr lang="en-US" dirty="0" err="1"/>
              <a:t>clásica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música</a:t>
            </a:r>
            <a:r>
              <a:rPr lang="en-US" dirty="0" smtClean="0"/>
              <a:t> </a:t>
            </a:r>
            <a:r>
              <a:rPr lang="en-US" dirty="0" err="1" smtClean="0"/>
              <a:t>escuchas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Instagram: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Dibujen</a:t>
            </a:r>
            <a:r>
              <a:rPr lang="en-US" dirty="0" smtClean="0"/>
              <a:t> 6 </a:t>
            </a:r>
            <a:r>
              <a:rPr lang="en-US" dirty="0" err="1" smtClean="0"/>
              <a:t>intereses</a:t>
            </a:r>
            <a:r>
              <a:rPr lang="en-US" dirty="0" smtClean="0"/>
              <a:t> y </a:t>
            </a:r>
            <a:r>
              <a:rPr lang="en-US" dirty="0" err="1" smtClean="0"/>
              <a:t>escriban</a:t>
            </a:r>
            <a:r>
              <a:rPr lang="en-US" dirty="0" smtClean="0"/>
              <a:t> 6 </a:t>
            </a:r>
            <a:r>
              <a:rPr lang="en-US" dirty="0" err="1" smtClean="0"/>
              <a:t>comentarios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quiero</a:t>
            </a:r>
            <a:r>
              <a:rPr lang="en-US" dirty="0" smtClean="0"/>
              <a:t> </a:t>
            </a:r>
            <a:r>
              <a:rPr lang="en-US" dirty="0" err="1" smtClean="0"/>
              <a:t>helado</a:t>
            </a:r>
            <a:r>
              <a:rPr lang="en-US" dirty="0" smtClean="0"/>
              <a:t>. Me </a:t>
            </a:r>
            <a:r>
              <a:rPr lang="en-US" dirty="0" err="1" smtClean="0"/>
              <a:t>gusta</a:t>
            </a:r>
            <a:r>
              <a:rPr lang="en-US" dirty="0" smtClean="0"/>
              <a:t> el </a:t>
            </a:r>
            <a:r>
              <a:rPr lang="en-US" dirty="0" err="1" smtClean="0"/>
              <a:t>helado</a:t>
            </a:r>
            <a:r>
              <a:rPr lang="en-US" dirty="0" smtClean="0"/>
              <a:t> de chocolate.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elado pictur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89597"/>
            <a:ext cx="5183188" cy="29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10: </a:t>
            </a:r>
            <a:r>
              <a:rPr lang="en-US" dirty="0" err="1" smtClean="0"/>
              <a:t>vocabulario</a:t>
            </a:r>
            <a:r>
              <a:rPr lang="en-US" dirty="0" smtClean="0"/>
              <a:t> </a:t>
            </a:r>
            <a:r>
              <a:rPr lang="en-US" dirty="0" err="1" smtClean="0"/>
              <a:t>nuevo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Lo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días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Lo </a:t>
            </a:r>
            <a:r>
              <a:rPr lang="en-US" dirty="0" err="1" smtClean="0"/>
              <a:t>hizo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hacerlo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Podía</a:t>
            </a:r>
            <a:r>
              <a:rPr lang="en-US" dirty="0" smtClean="0"/>
              <a:t> </a:t>
            </a:r>
            <a:r>
              <a:rPr lang="en-US" dirty="0" err="1" smtClean="0"/>
              <a:t>hacerlo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país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Fue</a:t>
            </a:r>
            <a:r>
              <a:rPr lang="en-US" dirty="0" smtClean="0"/>
              <a:t> a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pais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No </a:t>
            </a:r>
            <a:r>
              <a:rPr lang="en-US" dirty="0" err="1" smtClean="0"/>
              <a:t>sabe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No </a:t>
            </a:r>
            <a:r>
              <a:rPr lang="en-US" dirty="0" err="1" smtClean="0"/>
              <a:t>sé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Doce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does it everyday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did 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can do 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could do 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goes to another country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went to another country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doesn’t know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 don’t know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Twelve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ejemplos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escucho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dias</a:t>
            </a:r>
            <a:r>
              <a:rPr lang="en-US" dirty="0" smtClean="0"/>
              <a:t>.  #</a:t>
            </a:r>
            <a:r>
              <a:rPr lang="en-US" dirty="0" err="1" smtClean="0"/>
              <a:t>musicarap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620402"/>
            <a:ext cx="5183188" cy="345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/>
              <a:t>Comentarios</a:t>
            </a:r>
            <a:r>
              <a:rPr lang="en-US" b="1" u="sng" dirty="0"/>
              <a:t> </a:t>
            </a:r>
            <a:r>
              <a:rPr lang="en-US" b="1" u="sng" dirty="0" err="1" smtClean="0"/>
              <a:t>comunes</a:t>
            </a:r>
            <a:r>
              <a:rPr lang="en-US" b="1" u="sng" dirty="0" smtClean="0"/>
              <a:t> para </a:t>
            </a:r>
            <a:r>
              <a:rPr lang="en-US" b="1" u="sng" dirty="0"/>
              <a:t>I</a:t>
            </a:r>
            <a:r>
              <a:rPr lang="en-US" b="1" u="sng" dirty="0" smtClean="0"/>
              <a:t>nstagram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6262" indent="0">
              <a:buNone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¡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Qué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impresionante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  <a:p>
            <a:pPr marL="186262" indent="0">
              <a:buNone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¡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Qué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buenas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fotos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  <a:p>
            <a:pPr marL="186262" indent="0">
              <a:buNone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¡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Qué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bonito!</a:t>
            </a:r>
          </a:p>
          <a:p>
            <a:pPr marL="186262" indent="0">
              <a:buNone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¡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Qué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buena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experiencia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  <a:p>
            <a:pPr marL="186262" indent="0">
              <a:buNone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¡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Qué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envidia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me das!</a:t>
            </a:r>
          </a:p>
          <a:p>
            <a:pPr marL="186262" indent="0">
              <a:buNone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#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queenvidia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86262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18561" y="3047999"/>
            <a:ext cx="6681185" cy="53354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endParaRPr lang="en-US" sz="2667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2041" y="1536633"/>
            <a:ext cx="5685274" cy="406303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Qué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chévere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  <a:p>
            <a:pPr algn="ctr"/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Qué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padre!</a:t>
            </a:r>
          </a:p>
          <a:p>
            <a:pPr algn="ctr"/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Qué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chulo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  <a:p>
            <a:pPr algn="ctr"/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Qué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guapo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/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guapa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  <a:p>
            <a:pPr algn="ctr"/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¡Me 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encantan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tus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fotos</a:t>
            </a:r>
            <a:r>
              <a:rPr lang="en-US" sz="4267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4267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Qué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267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maravilla</a:t>
            </a:r>
            <a:r>
              <a:rPr lang="en-US" sz="4267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3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–</a:t>
            </a:r>
            <a:r>
              <a:rPr lang="en-US" dirty="0" err="1" smtClean="0"/>
              <a:t>Lección</a:t>
            </a:r>
            <a:r>
              <a:rPr lang="en-US" dirty="0" smtClean="0"/>
              <a:t> 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Lo </a:t>
            </a:r>
            <a:r>
              <a:rPr lang="en-US" dirty="0" err="1" smtClean="0"/>
              <a:t>ve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Lo </a:t>
            </a:r>
            <a:r>
              <a:rPr lang="en-US" dirty="0" err="1" smtClean="0"/>
              <a:t>vio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Le da</a:t>
            </a:r>
          </a:p>
          <a:p>
            <a:pPr marL="0" indent="0" algn="r">
              <a:buNone/>
            </a:pPr>
            <a:r>
              <a:rPr lang="en-US" dirty="0" smtClean="0"/>
              <a:t>Le </a:t>
            </a:r>
            <a:r>
              <a:rPr lang="en-US" dirty="0" err="1" smtClean="0"/>
              <a:t>dio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err="1" smtClean="0"/>
              <a:t>Podía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diecisiete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sees 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saw 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gives it to her/him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gave it to her/him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can talk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He/she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could talk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4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Historia</a:t>
            </a:r>
            <a:r>
              <a:rPr lang="en-US" dirty="0" smtClean="0"/>
              <a:t>: Lean la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Primero, </a:t>
            </a:r>
            <a:r>
              <a:rPr lang="en-US" dirty="0" err="1" smtClean="0"/>
              <a:t>leemos</a:t>
            </a:r>
            <a:r>
              <a:rPr lang="en-US" dirty="0" smtClean="0"/>
              <a:t> la </a:t>
            </a:r>
            <a:r>
              <a:rPr lang="en-US" dirty="0" err="1" smtClean="0"/>
              <a:t>historia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Después</a:t>
            </a:r>
            <a:r>
              <a:rPr lang="en-US" dirty="0" smtClean="0"/>
              <a:t>, </a:t>
            </a:r>
            <a:r>
              <a:rPr lang="en-US" dirty="0" err="1" smtClean="0"/>
              <a:t>cambien</a:t>
            </a:r>
            <a:r>
              <a:rPr lang="en-US" dirty="0" smtClean="0"/>
              <a:t> la </a:t>
            </a:r>
            <a:r>
              <a:rPr lang="en-US" dirty="0" err="1" smtClean="0"/>
              <a:t>primera</a:t>
            </a:r>
            <a:r>
              <a:rPr lang="en-US" dirty="0" smtClean="0"/>
              <a:t> parte a ‘’el’’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Depegue</a:t>
            </a:r>
            <a:r>
              <a:rPr lang="en-US" dirty="0" smtClean="0"/>
              <a:t>: Respond to the question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estás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hace</a:t>
            </a:r>
            <a:r>
              <a:rPr lang="en-US" dirty="0" smtClean="0"/>
              <a:t> hoy?</a:t>
            </a:r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anoche</a:t>
            </a:r>
            <a:r>
              <a:rPr lang="en-US" dirty="0" smtClean="0"/>
              <a:t> (last night)?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–</a:t>
            </a:r>
            <a:r>
              <a:rPr lang="en-US" dirty="0" err="1" smtClean="0"/>
              <a:t>Lección</a:t>
            </a:r>
            <a:r>
              <a:rPr lang="en-US" dirty="0" smtClean="0"/>
              <a:t> 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Lo </a:t>
            </a:r>
            <a:r>
              <a:rPr lang="en-US" dirty="0" err="1" smtClean="0"/>
              <a:t>ve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Lo </a:t>
            </a:r>
            <a:r>
              <a:rPr lang="en-US" dirty="0" err="1" smtClean="0"/>
              <a:t>vio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Le da</a:t>
            </a:r>
          </a:p>
          <a:p>
            <a:pPr marL="0" indent="0" algn="r">
              <a:buNone/>
            </a:pPr>
            <a:r>
              <a:rPr lang="en-US" dirty="0" smtClean="0"/>
              <a:t>Le </a:t>
            </a:r>
            <a:r>
              <a:rPr lang="en-US" dirty="0" err="1" smtClean="0"/>
              <a:t>dio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err="1" smtClean="0"/>
              <a:t>Podía</a:t>
            </a:r>
            <a:r>
              <a:rPr lang="en-US" dirty="0" smtClean="0"/>
              <a:t> </a:t>
            </a:r>
            <a:r>
              <a:rPr lang="en-US" dirty="0" err="1" smtClean="0"/>
              <a:t>hablar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diecisiete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sees 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saw 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gives it to her/him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gave it to her/him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can talk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He/she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could talk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–</a:t>
            </a:r>
            <a:r>
              <a:rPr lang="en-US" dirty="0" err="1" smtClean="0"/>
              <a:t>Lección</a:t>
            </a:r>
            <a:r>
              <a:rPr lang="en-US" dirty="0" smtClean="0"/>
              <a:t> 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22290" y="1796692"/>
            <a:ext cx="5181600" cy="4351338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err="1" smtClean="0"/>
              <a:t>Tiene</a:t>
            </a:r>
            <a:r>
              <a:rPr lang="en-US" dirty="0" smtClean="0"/>
              <a:t> que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baño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Tenía</a:t>
            </a:r>
            <a:r>
              <a:rPr lang="en-US" dirty="0" smtClean="0"/>
              <a:t> que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baño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El </a:t>
            </a:r>
            <a:r>
              <a:rPr lang="en-US" dirty="0" err="1" smtClean="0"/>
              <a:t>niño</a:t>
            </a:r>
            <a:r>
              <a:rPr lang="en-US" dirty="0" smtClean="0"/>
              <a:t> </a:t>
            </a:r>
            <a:r>
              <a:rPr lang="en-US" dirty="0" err="1" smtClean="0"/>
              <a:t>toma</a:t>
            </a:r>
            <a:r>
              <a:rPr lang="en-US" dirty="0" smtClean="0"/>
              <a:t> </a:t>
            </a:r>
            <a:r>
              <a:rPr lang="en-US" dirty="0" err="1" smtClean="0"/>
              <a:t>agua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El </a:t>
            </a:r>
            <a:r>
              <a:rPr lang="en-US" dirty="0" err="1" smtClean="0"/>
              <a:t>niño</a:t>
            </a:r>
            <a:r>
              <a:rPr lang="en-US" dirty="0" smtClean="0"/>
              <a:t> </a:t>
            </a:r>
            <a:r>
              <a:rPr lang="en-US" dirty="0" err="1" smtClean="0"/>
              <a:t>tomó</a:t>
            </a:r>
            <a:r>
              <a:rPr lang="en-US" dirty="0" smtClean="0"/>
              <a:t> </a:t>
            </a:r>
            <a:r>
              <a:rPr lang="en-US" dirty="0" err="1" smtClean="0"/>
              <a:t>agua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Vuelve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Volvió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Dieciocho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has to go to the bathroom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had to go to the bathroom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boy drinks water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boy drank water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returns again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returned again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1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Traduzcan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Tenía</a:t>
            </a:r>
            <a:r>
              <a:rPr lang="en-US" dirty="0"/>
              <a:t> que </a:t>
            </a:r>
            <a:r>
              <a:rPr lang="en-US" dirty="0" err="1"/>
              <a:t>ir</a:t>
            </a:r>
            <a:r>
              <a:rPr lang="en-US" dirty="0"/>
              <a:t> al </a:t>
            </a:r>
            <a:r>
              <a:rPr lang="en-US" dirty="0" err="1"/>
              <a:t>baño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 </a:t>
            </a:r>
            <a:r>
              <a:rPr lang="en-US" dirty="0" err="1"/>
              <a:t>niño</a:t>
            </a:r>
            <a:r>
              <a:rPr lang="en-US" dirty="0"/>
              <a:t> </a:t>
            </a:r>
            <a:r>
              <a:rPr lang="en-US" dirty="0" err="1"/>
              <a:t>toma</a:t>
            </a:r>
            <a:r>
              <a:rPr lang="en-US" dirty="0"/>
              <a:t> </a:t>
            </a:r>
            <a:r>
              <a:rPr lang="en-US" dirty="0" err="1" smtClean="0"/>
              <a:t>agua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Vuelve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</a:t>
            </a:r>
            <a:r>
              <a:rPr lang="en-US" dirty="0" err="1"/>
              <a:t>vez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22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11: </a:t>
            </a:r>
            <a:r>
              <a:rPr lang="en-US" dirty="0" err="1" smtClean="0"/>
              <a:t>Actividad</a:t>
            </a:r>
            <a:r>
              <a:rPr lang="en-US" dirty="0" smtClean="0"/>
              <a:t> de leer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Un </a:t>
            </a:r>
            <a:r>
              <a:rPr lang="en-US" dirty="0" err="1" smtClean="0"/>
              <a:t>regalo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Le </a:t>
            </a:r>
            <a:r>
              <a:rPr lang="en-US" dirty="0" err="1" smtClean="0"/>
              <a:t>daba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Se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corriendo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gift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gave to him/her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went running </a:t>
            </a:r>
          </a:p>
        </p:txBody>
      </p:sp>
    </p:spTree>
    <p:extLst>
      <p:ext uri="{BB962C8B-B14F-4D97-AF65-F5344CB8AC3E}">
        <p14:creationId xmlns:p14="http://schemas.microsoft.com/office/powerpoint/2010/main" val="3695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</a:t>
            </a:r>
            <a:r>
              <a:rPr lang="en-US" dirty="0" err="1" smtClean="0"/>
              <a:t>presentaciones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Práctica</a:t>
            </a:r>
            <a:r>
              <a:rPr lang="en-US" dirty="0" smtClean="0"/>
              <a:t>: </a:t>
            </a:r>
            <a:r>
              <a:rPr lang="en-US" dirty="0" err="1" smtClean="0"/>
              <a:t>Traduzcan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Manuel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</a:t>
            </a:r>
            <a:r>
              <a:rPr lang="en-US" dirty="0" err="1" smtClean="0"/>
              <a:t>paises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Pero no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hacerlo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Manuel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pájaro</a:t>
            </a:r>
            <a:r>
              <a:rPr lang="en-US" dirty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no </a:t>
            </a:r>
            <a:r>
              <a:rPr lang="en-US" dirty="0" err="1" smtClean="0"/>
              <a:t>sabe</a:t>
            </a:r>
            <a:r>
              <a:rPr lang="en-US" dirty="0" smtClean="0"/>
              <a:t> volar (to fly)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Por</a:t>
            </a:r>
            <a:r>
              <a:rPr lang="en-US" dirty="0" smtClean="0"/>
              <a:t> fin, </a:t>
            </a:r>
            <a:r>
              <a:rPr lang="en-US" dirty="0" err="1" smtClean="0"/>
              <a:t>va</a:t>
            </a:r>
            <a:r>
              <a:rPr lang="en-US" dirty="0" smtClean="0"/>
              <a:t> a la </a:t>
            </a:r>
            <a:r>
              <a:rPr lang="en-US" dirty="0" err="1" smtClean="0"/>
              <a:t>republica</a:t>
            </a:r>
            <a:r>
              <a:rPr lang="en-US" dirty="0" smtClean="0"/>
              <a:t> </a:t>
            </a:r>
            <a:r>
              <a:rPr lang="en-US" dirty="0" err="1" smtClean="0"/>
              <a:t>dominicana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Traduzcan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 </a:t>
            </a:r>
            <a:r>
              <a:rPr lang="en-US" dirty="0" err="1" smtClean="0"/>
              <a:t>ve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 da un </a:t>
            </a:r>
            <a:r>
              <a:rPr lang="en-US" dirty="0" err="1" smtClean="0"/>
              <a:t>regalo</a:t>
            </a:r>
            <a:r>
              <a:rPr lang="en-US" dirty="0" smtClean="0"/>
              <a:t> (a gift)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 da un </a:t>
            </a:r>
            <a:r>
              <a:rPr lang="en-US" dirty="0" err="1" smtClean="0"/>
              <a:t>elefante</a:t>
            </a:r>
            <a:r>
              <a:rPr lang="en-US" dirty="0" smtClean="0"/>
              <a:t> </a:t>
            </a:r>
            <a:r>
              <a:rPr lang="en-US" dirty="0" err="1" smtClean="0"/>
              <a:t>pequeño</a:t>
            </a:r>
            <a:r>
              <a:rPr lang="en-US" dirty="0" smtClean="0"/>
              <a:t>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</a:t>
            </a:r>
            <a:r>
              <a:rPr lang="en-US" dirty="0" smtClean="0"/>
              <a:t> de Kinder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456" y="1825625"/>
            <a:ext cx="65310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robó</a:t>
            </a:r>
            <a:r>
              <a:rPr lang="en-US" dirty="0" smtClean="0"/>
              <a:t> el pan?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¿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Quién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robó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 pan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en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la casa de San Juan?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_______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robó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el pan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la casa de San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Juan.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¿</a:t>
            </a:r>
            <a:r>
              <a:rPr lang="en-US" dirty="0" err="1" smtClean="0">
                <a:solidFill>
                  <a:srgbClr val="FF0000"/>
                </a:solidFill>
              </a:rPr>
              <a:t>Quién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yo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Sí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tú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err="1" smtClean="0">
                <a:solidFill>
                  <a:srgbClr val="FF0000"/>
                </a:solidFill>
              </a:rPr>
              <a:t>fui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yo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Entonces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¿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quién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repiten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1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Traduzcan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048" y="1825625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Le </a:t>
            </a:r>
            <a:r>
              <a:rPr lang="en-US" dirty="0" err="1" smtClean="0"/>
              <a:t>dio</a:t>
            </a:r>
            <a:r>
              <a:rPr lang="en-US" dirty="0" smtClean="0"/>
              <a:t> un </a:t>
            </a:r>
            <a:r>
              <a:rPr lang="en-US" dirty="0" err="1" smtClean="0"/>
              <a:t>perro</a:t>
            </a:r>
            <a:r>
              <a:rPr lang="en-US" dirty="0" smtClean="0"/>
              <a:t>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hablar</a:t>
            </a:r>
            <a:r>
              <a:rPr lang="en-US" dirty="0"/>
              <a:t> </a:t>
            </a:r>
            <a:r>
              <a:rPr lang="en-US" dirty="0" smtClean="0"/>
              <a:t>mucho.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 –</a:t>
            </a:r>
            <a:r>
              <a:rPr lang="en-US" dirty="0" err="1" smtClean="0"/>
              <a:t>Lección</a:t>
            </a:r>
            <a:r>
              <a:rPr lang="en-US" dirty="0" smtClean="0"/>
              <a:t> 12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err="1" smtClean="0"/>
              <a:t>Tiene</a:t>
            </a:r>
            <a:r>
              <a:rPr lang="en-US" dirty="0" smtClean="0"/>
              <a:t> que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baño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Tenía</a:t>
            </a:r>
            <a:r>
              <a:rPr lang="en-US" dirty="0" smtClean="0"/>
              <a:t> que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baño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El </a:t>
            </a:r>
            <a:r>
              <a:rPr lang="en-US" dirty="0" err="1" smtClean="0"/>
              <a:t>niño</a:t>
            </a:r>
            <a:r>
              <a:rPr lang="en-US" dirty="0" smtClean="0"/>
              <a:t> </a:t>
            </a:r>
            <a:r>
              <a:rPr lang="en-US" dirty="0" err="1" smtClean="0"/>
              <a:t>toma</a:t>
            </a:r>
            <a:r>
              <a:rPr lang="en-US" dirty="0" smtClean="0"/>
              <a:t> </a:t>
            </a:r>
            <a:r>
              <a:rPr lang="en-US" dirty="0" err="1" smtClean="0"/>
              <a:t>agua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El </a:t>
            </a:r>
            <a:r>
              <a:rPr lang="en-US" dirty="0" err="1" smtClean="0"/>
              <a:t>niño</a:t>
            </a:r>
            <a:r>
              <a:rPr lang="en-US" dirty="0" smtClean="0"/>
              <a:t> </a:t>
            </a:r>
            <a:r>
              <a:rPr lang="en-US" dirty="0" err="1" smtClean="0"/>
              <a:t>tomó</a:t>
            </a:r>
            <a:r>
              <a:rPr lang="en-US" dirty="0" smtClean="0"/>
              <a:t> </a:t>
            </a:r>
            <a:r>
              <a:rPr lang="en-US" dirty="0" err="1" smtClean="0"/>
              <a:t>agua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Vuelve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Volvió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Dieciocho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has to go to the bathroom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had to go to the bathroom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boy drinks water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boy drank water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returns again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returned again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8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describan</a:t>
            </a:r>
            <a:r>
              <a:rPr lang="en-US" dirty="0" smtClean="0"/>
              <a:t> la </a:t>
            </a:r>
            <a:r>
              <a:rPr lang="en-US" dirty="0" err="1" smtClean="0"/>
              <a:t>foto</a:t>
            </a:r>
            <a:r>
              <a:rPr lang="en-US" dirty="0" smtClean="0"/>
              <a:t> (3 </a:t>
            </a:r>
            <a:r>
              <a:rPr lang="en-US" dirty="0" err="1" smtClean="0"/>
              <a:t>frases</a:t>
            </a:r>
            <a:r>
              <a:rPr lang="en-US" dirty="0" smtClean="0"/>
              <a:t> </a:t>
            </a:r>
            <a:r>
              <a:rPr lang="en-US" dirty="0" err="1" smtClean="0"/>
              <a:t>mínimo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2" descr="Image result for dos ninos comiendo y tomando agu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05" y="1825625"/>
            <a:ext cx="61087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Competencia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higiénico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toilet paper</a:t>
            </a:r>
          </a:p>
          <a:p>
            <a:pPr marL="0" indent="0" algn="ctr">
              <a:buNone/>
            </a:pPr>
            <a:r>
              <a:rPr lang="en-US" dirty="0" err="1" smtClean="0"/>
              <a:t>Periódico</a:t>
            </a:r>
            <a:r>
              <a:rPr lang="en-US" dirty="0" smtClean="0"/>
              <a:t>-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newspaper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tiene que ir al ban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69" y="1723678"/>
            <a:ext cx="4555231" cy="45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1969" y="1146841"/>
            <a:ext cx="8613551" cy="571115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el nino toma agu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20462"/>
            <a:ext cx="6193665" cy="48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6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Regalo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gift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le regala un pe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41" y="924875"/>
            <a:ext cx="11387043" cy="488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49494" y="924875"/>
            <a:ext cx="6818022" cy="5118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Competencia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Srta. Nieves se </a:t>
            </a:r>
            <a:r>
              <a:rPr lang="en-US" dirty="0" err="1" smtClean="0"/>
              <a:t>fue</a:t>
            </a:r>
            <a:r>
              <a:rPr lang="en-US" dirty="0" smtClean="0"/>
              <a:t> a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pais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 </a:t>
            </a:r>
            <a:r>
              <a:rPr lang="en-US" dirty="0" err="1" smtClean="0"/>
              <a:t>gustaba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Cuba.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</a:t>
            </a:r>
            <a:r>
              <a:rPr lang="en-US" dirty="0" err="1" smtClean="0"/>
              <a:t>quería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</a:t>
            </a:r>
            <a:r>
              <a:rPr lang="en-US" dirty="0" err="1" smtClean="0"/>
              <a:t>Irlanda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hacía</a:t>
            </a:r>
            <a:r>
              <a:rPr lang="en-US" dirty="0" smtClean="0"/>
              <a:t> </a:t>
            </a:r>
            <a:r>
              <a:rPr lang="en-US" dirty="0" err="1" smtClean="0"/>
              <a:t>frio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Quería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Hawaii </a:t>
            </a:r>
            <a:r>
              <a:rPr lang="en-US" dirty="0" err="1" smtClean="0"/>
              <a:t>tambien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Pero no lo </a:t>
            </a:r>
            <a:r>
              <a:rPr lang="en-US" dirty="0" err="1" smtClean="0"/>
              <a:t>hizo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lo </a:t>
            </a:r>
            <a:r>
              <a:rPr lang="en-US" dirty="0" err="1" smtClean="0"/>
              <a:t>hizo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no </a:t>
            </a:r>
            <a:r>
              <a:rPr lang="en-US" dirty="0" err="1" smtClean="0"/>
              <a:t>tenía</a:t>
            </a:r>
            <a:r>
              <a:rPr lang="en-US" dirty="0" smtClean="0"/>
              <a:t> </a:t>
            </a:r>
            <a:r>
              <a:rPr lang="en-US" dirty="0" err="1" smtClean="0"/>
              <a:t>dinero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le regala un perr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01" y="1825625"/>
            <a:ext cx="8795197" cy="377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14688" y="1453724"/>
            <a:ext cx="6818022" cy="451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le regala un pe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0" y="1223494"/>
            <a:ext cx="11129820" cy="47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4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1662" y="1249173"/>
            <a:ext cx="7401127" cy="348554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23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0" y="579549"/>
            <a:ext cx="9570770" cy="53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60862"/>
            <a:ext cx="9168685" cy="45167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 Libs: </a:t>
            </a:r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salida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Hay un____________ (noun) que se llama _________ (name). </a:t>
            </a:r>
            <a:r>
              <a:rPr lang="en-US" dirty="0" err="1" smtClean="0"/>
              <a:t>Tiene</a:t>
            </a:r>
            <a:r>
              <a:rPr lang="en-US" dirty="0" smtClean="0"/>
              <a:t> __________(#) </a:t>
            </a:r>
            <a:r>
              <a:rPr lang="en-US" dirty="0" err="1" smtClean="0"/>
              <a:t>años</a:t>
            </a:r>
            <a:r>
              <a:rPr lang="en-US" dirty="0" smtClean="0"/>
              <a:t> y le </a:t>
            </a:r>
            <a:r>
              <a:rPr lang="en-US" dirty="0" err="1" smtClean="0"/>
              <a:t>gusta</a:t>
            </a:r>
            <a:r>
              <a:rPr lang="en-US" dirty="0" smtClean="0"/>
              <a:t> ___________ (thing or </a:t>
            </a:r>
            <a:r>
              <a:rPr lang="en-US" dirty="0" err="1" smtClean="0"/>
              <a:t>actividad</a:t>
            </a:r>
            <a:r>
              <a:rPr lang="en-US" dirty="0" smtClean="0"/>
              <a:t>).  Lo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dias</a:t>
            </a:r>
            <a:r>
              <a:rPr lang="en-US" dirty="0" smtClean="0"/>
              <a:t>. Lo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___________, ________, y __________.  (days of the week).  Un </a:t>
            </a:r>
            <a:r>
              <a:rPr lang="en-US" dirty="0" err="1" smtClean="0"/>
              <a:t>día</a:t>
            </a:r>
            <a:r>
              <a:rPr lang="en-US" dirty="0" smtClean="0"/>
              <a:t> ____________ (weather) y ___________ (main character) </a:t>
            </a:r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____________ (place). ______________ (main character) </a:t>
            </a:r>
            <a:r>
              <a:rPr lang="en-US" dirty="0" err="1" smtClean="0"/>
              <a:t>tiene</a:t>
            </a:r>
            <a:r>
              <a:rPr lang="en-US" dirty="0" smtClean="0"/>
              <a:t> que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baño</a:t>
            </a:r>
            <a:r>
              <a:rPr lang="en-US" dirty="0" smtClean="0"/>
              <a:t>. </a:t>
            </a:r>
            <a:r>
              <a:rPr lang="en-US" dirty="0" err="1" smtClean="0"/>
              <a:t>Entonces</a:t>
            </a:r>
            <a:r>
              <a:rPr lang="en-US" dirty="0" smtClean="0"/>
              <a:t>, </a:t>
            </a:r>
            <a:r>
              <a:rPr lang="en-US" dirty="0" err="1" smtClean="0"/>
              <a:t>Va</a:t>
            </a:r>
            <a:r>
              <a:rPr lang="en-US" dirty="0" smtClean="0"/>
              <a:t> al </a:t>
            </a:r>
            <a:r>
              <a:rPr lang="en-US" dirty="0" err="1" smtClean="0"/>
              <a:t>baño</a:t>
            </a:r>
            <a:r>
              <a:rPr lang="en-US" dirty="0" smtClean="0"/>
              <a:t> y ___________________ (</a:t>
            </a:r>
            <a:r>
              <a:rPr lang="en-US" dirty="0" err="1" smtClean="0"/>
              <a:t>acción</a:t>
            </a:r>
            <a:r>
              <a:rPr lang="en-US" dirty="0" smtClean="0"/>
              <a:t>). </a:t>
            </a:r>
            <a:r>
              <a:rPr lang="en-US" dirty="0" err="1" smtClean="0"/>
              <a:t>Muchas</a:t>
            </a:r>
            <a:r>
              <a:rPr lang="en-US" dirty="0" smtClean="0"/>
              <a:t> personas lo </a:t>
            </a:r>
            <a:r>
              <a:rPr lang="en-US" dirty="0" err="1" smtClean="0"/>
              <a:t>ven</a:t>
            </a:r>
            <a:r>
              <a:rPr lang="en-US" dirty="0" smtClean="0"/>
              <a:t> y _______________ (</a:t>
            </a:r>
            <a:r>
              <a:rPr lang="en-US" dirty="0" err="1" smtClean="0"/>
              <a:t>acción</a:t>
            </a:r>
            <a:r>
              <a:rPr lang="en-US" dirty="0" smtClean="0"/>
              <a:t>).  __________ (main character) no </a:t>
            </a:r>
            <a:r>
              <a:rPr lang="en-US" dirty="0" err="1" smtClean="0"/>
              <a:t>está</a:t>
            </a:r>
            <a:r>
              <a:rPr lang="en-US" dirty="0" smtClean="0"/>
              <a:t> _____________ (feeling or emotion).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salida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Usando</a:t>
            </a:r>
            <a:r>
              <a:rPr lang="en-US" dirty="0" smtClean="0"/>
              <a:t> el </a:t>
            </a:r>
            <a:r>
              <a:rPr lang="en-US" dirty="0" err="1" smtClean="0"/>
              <a:t>vocabulario</a:t>
            </a:r>
            <a:r>
              <a:rPr lang="en-US" dirty="0" smtClean="0"/>
              <a:t> de </a:t>
            </a:r>
            <a:r>
              <a:rPr lang="en-US" dirty="0" err="1" smtClean="0"/>
              <a:t>leccion</a:t>
            </a:r>
            <a:r>
              <a:rPr lang="en-US" dirty="0" smtClean="0"/>
              <a:t> 1-12.  </a:t>
            </a:r>
            <a:r>
              <a:rPr lang="en-US" dirty="0" err="1" smtClean="0"/>
              <a:t>Escriban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historia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historia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…</a:t>
            </a:r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 err="1" smtClean="0"/>
              <a:t>personajes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 </a:t>
            </a:r>
            <a:r>
              <a:rPr lang="en-US" dirty="0" err="1" smtClean="0"/>
              <a:t>conflicto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emociones</a:t>
            </a:r>
            <a:r>
              <a:rPr lang="en-US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Competencia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Hoy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frio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smtClean="0"/>
              <a:t>Ayer </a:t>
            </a:r>
            <a:r>
              <a:rPr lang="en-US" dirty="0" err="1" smtClean="0"/>
              <a:t>hizo</a:t>
            </a:r>
            <a:r>
              <a:rPr lang="en-US" dirty="0" smtClean="0"/>
              <a:t> </a:t>
            </a:r>
            <a:r>
              <a:rPr lang="en-US" dirty="0" err="1" smtClean="0"/>
              <a:t>calor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 startAt="3"/>
            </a:pPr>
            <a:r>
              <a:rPr lang="en-US" dirty="0" err="1" smtClean="0"/>
              <a:t>María</a:t>
            </a:r>
            <a:r>
              <a:rPr lang="en-US" dirty="0" smtClean="0"/>
              <a:t> no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Halloween.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Johnny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Trick or Treating con </a:t>
            </a:r>
            <a:r>
              <a:rPr lang="en-US" dirty="0" err="1" smtClean="0"/>
              <a:t>sus</a:t>
            </a:r>
            <a:r>
              <a:rPr lang="en-US" dirty="0" smtClean="0"/>
              <a:t> amigos.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Alabama no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país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estado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Africa no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país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continente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Sacramento no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país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la capital de California.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México </a:t>
            </a:r>
            <a:r>
              <a:rPr lang="en-US" dirty="0" err="1" smtClean="0"/>
              <a:t>es</a:t>
            </a:r>
            <a:r>
              <a:rPr lang="en-US" dirty="0" smtClean="0"/>
              <a:t> un </a:t>
            </a:r>
            <a:r>
              <a:rPr lang="en-US" dirty="0" err="1" smtClean="0"/>
              <a:t>país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La capital de México </a:t>
            </a:r>
            <a:r>
              <a:rPr lang="en-US" dirty="0" err="1" smtClean="0"/>
              <a:t>es</a:t>
            </a:r>
            <a:r>
              <a:rPr lang="en-US" dirty="0" smtClean="0"/>
              <a:t> D.F. </a:t>
            </a:r>
          </a:p>
          <a:p>
            <a:pPr marL="514350" indent="-514350">
              <a:buAutoNum type="arabicPeriod" startAt="3"/>
            </a:pPr>
            <a:endParaRPr lang="en-US" dirty="0" smtClean="0"/>
          </a:p>
          <a:p>
            <a:pPr marL="514350" indent="-514350">
              <a:buAutoNum type="arabi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1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</a:t>
            </a:r>
            <a:r>
              <a:rPr lang="en-US" dirty="0" err="1" smtClean="0"/>
              <a:t>chico</a:t>
            </a:r>
            <a:r>
              <a:rPr lang="en-US" dirty="0" smtClean="0"/>
              <a:t> </a:t>
            </a:r>
            <a:r>
              <a:rPr lang="en-US" dirty="0" err="1" smtClean="0"/>
              <a:t>simpático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hacen</a:t>
            </a:r>
            <a:r>
              <a:rPr lang="en-US" dirty="0" smtClean="0"/>
              <a:t> las </a:t>
            </a:r>
            <a:r>
              <a:rPr lang="en-US" dirty="0" err="1" smtClean="0"/>
              <a:t>chicas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parque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el </a:t>
            </a:r>
            <a:r>
              <a:rPr lang="en-US" dirty="0" err="1" smtClean="0"/>
              <a:t>chico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r>
              <a:rPr lang="en-US" dirty="0" smtClean="0"/>
              <a:t> al final?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el </a:t>
            </a:r>
            <a:r>
              <a:rPr lang="en-US" dirty="0" err="1" smtClean="0"/>
              <a:t>chico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Quien</a:t>
            </a:r>
            <a:r>
              <a:rPr lang="en-US" dirty="0" smtClean="0"/>
              <a:t> lo dice?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en-US" dirty="0" smtClean="0"/>
              <a:t>1. </a:t>
            </a:r>
            <a:r>
              <a:rPr lang="es-ES" dirty="0" smtClean="0"/>
              <a:t>¿</a:t>
            </a:r>
            <a:r>
              <a:rPr lang="es-ES" dirty="0"/>
              <a:t>Por qué Carlos fue al baño?</a:t>
            </a:r>
            <a:br>
              <a:rPr lang="es-ES" dirty="0"/>
            </a:br>
            <a:r>
              <a:rPr lang="es-ES" dirty="0"/>
              <a:t>Él estaba hablando</a:t>
            </a:r>
            <a:r>
              <a:rPr lang="es-ES" dirty="0" smtClean="0"/>
              <a:t>.</a:t>
            </a:r>
            <a:endParaRPr lang="en-US" dirty="0"/>
          </a:p>
          <a:p>
            <a:pPr>
              <a:defRPr sz="2000"/>
            </a:pPr>
            <a:r>
              <a:rPr lang="en-US" dirty="0" smtClean="0"/>
              <a:t>2.  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no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baño</a:t>
            </a:r>
            <a:r>
              <a:rPr lang="en-US" dirty="0" smtClean="0"/>
              <a:t>?</a:t>
            </a:r>
          </a:p>
          <a:p>
            <a:pPr>
              <a:defRPr sz="2000"/>
            </a:pPr>
            <a:r>
              <a:rPr lang="en-US" dirty="0" smtClean="0"/>
              <a:t>3.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necesito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baño</a:t>
            </a:r>
            <a:r>
              <a:rPr lang="en-US" dirty="0" smtClean="0"/>
              <a:t>. </a:t>
            </a:r>
          </a:p>
          <a:p>
            <a:pPr>
              <a:defRPr sz="2000"/>
            </a:pPr>
            <a:r>
              <a:rPr lang="en-US" dirty="0" smtClean="0"/>
              <a:t>4. </a:t>
            </a:r>
            <a:r>
              <a:rPr lang="en-US" dirty="0" err="1" smtClean="0"/>
              <a:t>Déjelo</a:t>
            </a:r>
            <a:endParaRPr lang="en-US" dirty="0" smtClean="0"/>
          </a:p>
          <a:p>
            <a:pPr>
              <a:defRPr sz="2000"/>
            </a:pPr>
            <a:r>
              <a:rPr lang="en-US" dirty="0" smtClean="0"/>
              <a:t>5. 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7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Alabama </a:t>
            </a:r>
            <a:r>
              <a:rPr lang="en-US" dirty="0"/>
              <a:t>no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país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estado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Marta </a:t>
            </a:r>
            <a:r>
              <a:rPr lang="en-US" dirty="0" err="1" smtClean="0"/>
              <a:t>fue</a:t>
            </a:r>
            <a:r>
              <a:rPr lang="en-US" dirty="0" smtClean="0"/>
              <a:t> a </a:t>
            </a:r>
            <a:r>
              <a:rPr lang="en-US" dirty="0" err="1" smtClean="0"/>
              <a:t>otro</a:t>
            </a:r>
            <a:r>
              <a:rPr lang="en-US" dirty="0" smtClean="0"/>
              <a:t> </a:t>
            </a:r>
            <a:r>
              <a:rPr lang="en-US" dirty="0" err="1" smtClean="0"/>
              <a:t>país</a:t>
            </a:r>
            <a:r>
              <a:rPr lang="en-US" dirty="0" smtClean="0"/>
              <a:t>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México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país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1317</Words>
  <Application>Microsoft Office PowerPoint</Application>
  <PresentationFormat>Widescreen</PresentationFormat>
  <Paragraphs>293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Lección 10</vt:lpstr>
      <vt:lpstr>Despegue:  ¿Qué hiciste durante las vacaciones?</vt:lpstr>
      <vt:lpstr>Lección 10: vocabulario nuevo</vt:lpstr>
      <vt:lpstr>Práctica: Traduzcan</vt:lpstr>
      <vt:lpstr>Competencia:</vt:lpstr>
      <vt:lpstr>Competencia:</vt:lpstr>
      <vt:lpstr>Un chico simpático</vt:lpstr>
      <vt:lpstr>¿Quien lo dice?</vt:lpstr>
      <vt:lpstr>Despegue:</vt:lpstr>
      <vt:lpstr>Describan las fotos con vocabulario. Escriban 2 frases.  Preparense para presentar. </vt:lpstr>
      <vt:lpstr>1. </vt:lpstr>
      <vt:lpstr>2. </vt:lpstr>
      <vt:lpstr>3. </vt:lpstr>
      <vt:lpstr>4. </vt:lpstr>
      <vt:lpstr>5</vt:lpstr>
      <vt:lpstr>6. </vt:lpstr>
      <vt:lpstr>7. </vt:lpstr>
      <vt:lpstr>Despegue: traduzcan</vt:lpstr>
      <vt:lpstr>Actividad de escuchar:  </vt:lpstr>
      <vt:lpstr>Crear historia </vt:lpstr>
      <vt:lpstr>Despegue: </vt:lpstr>
      <vt:lpstr>Tú (you)---- Haciendo Preguntas  (asking questions in Spanish.)</vt:lpstr>
      <vt:lpstr>Responding</vt:lpstr>
      <vt:lpstr>Traduzcan </vt:lpstr>
      <vt:lpstr>Sesión de cita rápida:</vt:lpstr>
      <vt:lpstr>Ahora tú…</vt:lpstr>
      <vt:lpstr>Asiento Caliente</vt:lpstr>
      <vt:lpstr>Despegue: </vt:lpstr>
      <vt:lpstr>Instagram:</vt:lpstr>
      <vt:lpstr>Más ejemplos: </vt:lpstr>
      <vt:lpstr>Comentarios comunes para Instagram </vt:lpstr>
      <vt:lpstr>Vocabulario –Lección 11</vt:lpstr>
      <vt:lpstr>Historia: Lean la historia </vt:lpstr>
      <vt:lpstr>Depegue: Respond to the question</vt:lpstr>
      <vt:lpstr>Vocabulario –Lección 11</vt:lpstr>
      <vt:lpstr>Vocabulario –Lección 12</vt:lpstr>
      <vt:lpstr>Despegue: Traduzcan</vt:lpstr>
      <vt:lpstr>Lección 11: Actividad de leer </vt:lpstr>
      <vt:lpstr>Mini presentaciones </vt:lpstr>
      <vt:lpstr>Despegue: Traduzcan</vt:lpstr>
      <vt:lpstr>Dia de Kinder </vt:lpstr>
      <vt:lpstr>¿Quién robó el pan? </vt:lpstr>
      <vt:lpstr>Despegue: Traduzcan</vt:lpstr>
      <vt:lpstr>Vocabulario –Lección 12</vt:lpstr>
      <vt:lpstr>Despegue: describan la foto (3 frases mínimo) </vt:lpstr>
      <vt:lpstr>Competencia: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Mad Libs: Tarjeta de salida</vt:lpstr>
      <vt:lpstr>Tarjeta de salida: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10</dc:title>
  <dc:creator>Elisa Nieves</dc:creator>
  <cp:lastModifiedBy>Elisa Nieves</cp:lastModifiedBy>
  <cp:revision>68</cp:revision>
  <cp:lastPrinted>2017-11-06T16:56:44Z</cp:lastPrinted>
  <dcterms:created xsi:type="dcterms:W3CDTF">2017-10-31T15:10:58Z</dcterms:created>
  <dcterms:modified xsi:type="dcterms:W3CDTF">2018-05-16T15:14:05Z</dcterms:modified>
</cp:coreProperties>
</file>