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61" r:id="rId5"/>
    <p:sldId id="262" r:id="rId6"/>
    <p:sldId id="291" r:id="rId7"/>
    <p:sldId id="293" r:id="rId8"/>
    <p:sldId id="292" r:id="rId9"/>
    <p:sldId id="259" r:id="rId10"/>
    <p:sldId id="260" r:id="rId11"/>
    <p:sldId id="331" r:id="rId12"/>
    <p:sldId id="264" r:id="rId13"/>
    <p:sldId id="294" r:id="rId14"/>
    <p:sldId id="257" r:id="rId15"/>
    <p:sldId id="258" r:id="rId16"/>
    <p:sldId id="266" r:id="rId17"/>
    <p:sldId id="263" r:id="rId18"/>
    <p:sldId id="332" r:id="rId19"/>
    <p:sldId id="265" r:id="rId20"/>
    <p:sldId id="299" r:id="rId21"/>
    <p:sldId id="295" r:id="rId22"/>
    <p:sldId id="296" r:id="rId23"/>
    <p:sldId id="333" r:id="rId24"/>
    <p:sldId id="297" r:id="rId25"/>
    <p:sldId id="300" r:id="rId26"/>
    <p:sldId id="274" r:id="rId27"/>
    <p:sldId id="301" r:id="rId28"/>
    <p:sldId id="269" r:id="rId29"/>
    <p:sldId id="334" r:id="rId30"/>
    <p:sldId id="271" r:id="rId31"/>
    <p:sldId id="276" r:id="rId32"/>
    <p:sldId id="302" r:id="rId33"/>
    <p:sldId id="303" r:id="rId34"/>
    <p:sldId id="304" r:id="rId35"/>
    <p:sldId id="272" r:id="rId36"/>
    <p:sldId id="273" r:id="rId37"/>
    <p:sldId id="277" r:id="rId38"/>
    <p:sldId id="278" r:id="rId39"/>
    <p:sldId id="305" r:id="rId40"/>
    <p:sldId id="306" r:id="rId41"/>
    <p:sldId id="307" r:id="rId42"/>
    <p:sldId id="308" r:id="rId43"/>
    <p:sldId id="279" r:id="rId44"/>
    <p:sldId id="309" r:id="rId45"/>
    <p:sldId id="310" r:id="rId46"/>
    <p:sldId id="275" r:id="rId47"/>
    <p:sldId id="316" r:id="rId48"/>
    <p:sldId id="311" r:id="rId49"/>
    <p:sldId id="314" r:id="rId50"/>
    <p:sldId id="315" r:id="rId51"/>
    <p:sldId id="313" r:id="rId52"/>
    <p:sldId id="317" r:id="rId53"/>
    <p:sldId id="312" r:id="rId54"/>
    <p:sldId id="318" r:id="rId55"/>
    <p:sldId id="319" r:id="rId56"/>
    <p:sldId id="320" r:id="rId57"/>
    <p:sldId id="280" r:id="rId58"/>
    <p:sldId id="282" r:id="rId59"/>
    <p:sldId id="283" r:id="rId60"/>
    <p:sldId id="281" r:id="rId61"/>
    <p:sldId id="321" r:id="rId62"/>
    <p:sldId id="322" r:id="rId63"/>
    <p:sldId id="323" r:id="rId64"/>
    <p:sldId id="324" r:id="rId65"/>
    <p:sldId id="286" r:id="rId66"/>
    <p:sldId id="325" r:id="rId67"/>
    <p:sldId id="287" r:id="rId68"/>
    <p:sldId id="326" r:id="rId69"/>
    <p:sldId id="328" r:id="rId70"/>
    <p:sldId id="329" r:id="rId71"/>
    <p:sldId id="327" r:id="rId72"/>
    <p:sldId id="284" r:id="rId73"/>
    <p:sldId id="288" r:id="rId74"/>
    <p:sldId id="330" r:id="rId75"/>
    <p:sldId id="335" r:id="rId76"/>
    <p:sldId id="337" r:id="rId77"/>
    <p:sldId id="338" r:id="rId78"/>
    <p:sldId id="339" r:id="rId79"/>
    <p:sldId id="336"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57DFF3-BE97-4532-9EC2-A366D5F793B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429240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7DFF3-BE97-4532-9EC2-A366D5F793B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158549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7DFF3-BE97-4532-9EC2-A366D5F793B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400995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7DFF3-BE97-4532-9EC2-A366D5F793B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159589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7DFF3-BE97-4532-9EC2-A366D5F793BB}"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75835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57DFF3-BE97-4532-9EC2-A366D5F793BB}"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212729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57DFF3-BE97-4532-9EC2-A366D5F793BB}"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70476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57DFF3-BE97-4532-9EC2-A366D5F793BB}"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142245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7DFF3-BE97-4532-9EC2-A366D5F793BB}"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326034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7DFF3-BE97-4532-9EC2-A366D5F793BB}"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321257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7DFF3-BE97-4532-9EC2-A366D5F793BB}"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53013-43A4-4E7E-8431-CD8E52D047CC}" type="slidenum">
              <a:rPr lang="en-US" smtClean="0"/>
              <a:t>‹#›</a:t>
            </a:fld>
            <a:endParaRPr lang="en-US"/>
          </a:p>
        </p:txBody>
      </p:sp>
    </p:spTree>
    <p:extLst>
      <p:ext uri="{BB962C8B-B14F-4D97-AF65-F5344CB8AC3E}">
        <p14:creationId xmlns:p14="http://schemas.microsoft.com/office/powerpoint/2010/main" val="336411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7DFF3-BE97-4532-9EC2-A366D5F793BB}"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53013-43A4-4E7E-8431-CD8E52D047CC}" type="slidenum">
              <a:rPr lang="en-US" smtClean="0"/>
              <a:t>‹#›</a:t>
            </a:fld>
            <a:endParaRPr lang="en-US"/>
          </a:p>
        </p:txBody>
      </p:sp>
    </p:spTree>
    <p:extLst>
      <p:ext uri="{BB962C8B-B14F-4D97-AF65-F5344CB8AC3E}">
        <p14:creationId xmlns:p14="http://schemas.microsoft.com/office/powerpoint/2010/main" val="407311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zZyrnGi5Pic&amp;disable_polymer=true&amp;ibss=1"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uw4ZEkUxSZg&amp;ibss=1&amp;disable_polymer=tru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Piratas</a:t>
            </a:r>
            <a:endParaRPr lang="en-US" dirty="0"/>
          </a:p>
        </p:txBody>
      </p:sp>
      <p:sp>
        <p:nvSpPr>
          <p:cNvPr id="3" name="Subtitle 2"/>
          <p:cNvSpPr>
            <a:spLocks noGrp="1"/>
          </p:cNvSpPr>
          <p:nvPr>
            <p:ph type="subTitle" idx="1"/>
          </p:nvPr>
        </p:nvSpPr>
        <p:spPr/>
        <p:txBody>
          <a:bodyPr/>
          <a:lstStyle/>
          <a:p>
            <a:r>
              <a:rPr lang="en-US" dirty="0" smtClean="0"/>
              <a:t>Del Caribe y el </a:t>
            </a:r>
            <a:r>
              <a:rPr lang="en-US" dirty="0" err="1" smtClean="0"/>
              <a:t>mapa</a:t>
            </a:r>
            <a:r>
              <a:rPr lang="en-US" dirty="0" smtClean="0"/>
              <a:t> </a:t>
            </a:r>
            <a:r>
              <a:rPr lang="en-US" dirty="0" err="1" smtClean="0"/>
              <a:t>secreto</a:t>
            </a:r>
            <a:r>
              <a:rPr lang="en-US" dirty="0" smtClean="0"/>
              <a:t> </a:t>
            </a:r>
            <a:endParaRPr lang="en-US" dirty="0"/>
          </a:p>
        </p:txBody>
      </p:sp>
    </p:spTree>
    <p:extLst>
      <p:ext uri="{BB962C8B-B14F-4D97-AF65-F5344CB8AC3E}">
        <p14:creationId xmlns:p14="http://schemas.microsoft.com/office/powerpoint/2010/main" val="145889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Más</a:t>
            </a:r>
            <a:r>
              <a:rPr lang="en-US" dirty="0" smtClean="0"/>
              <a:t> </a:t>
            </a:r>
            <a:r>
              <a:rPr lang="en-US" dirty="0" err="1" smtClean="0"/>
              <a:t>Vocabulario</a:t>
            </a:r>
            <a:r>
              <a:rPr lang="en-US" dirty="0" smtClean="0"/>
              <a:t> </a:t>
            </a:r>
            <a:endParaRPr lang="en-US" dirty="0"/>
          </a:p>
        </p:txBody>
      </p:sp>
      <p:sp>
        <p:nvSpPr>
          <p:cNvPr id="4" name="Text Placeholder 3"/>
          <p:cNvSpPr>
            <a:spLocks noGrp="1"/>
          </p:cNvSpPr>
          <p:nvPr>
            <p:ph type="body" idx="1"/>
          </p:nvPr>
        </p:nvSpPr>
        <p:spPr/>
        <p:txBody>
          <a:bodyPr/>
          <a:lstStyle/>
          <a:p>
            <a:pPr algn="r"/>
            <a:r>
              <a:rPr lang="en-US" dirty="0" err="1" smtClean="0"/>
              <a:t>Español</a:t>
            </a:r>
            <a:r>
              <a:rPr lang="en-US" dirty="0" smtClean="0"/>
              <a:t>	</a:t>
            </a:r>
            <a:endParaRPr lang="en-US" dirty="0"/>
          </a:p>
        </p:txBody>
      </p:sp>
      <p:sp>
        <p:nvSpPr>
          <p:cNvPr id="5" name="Content Placeholder 4"/>
          <p:cNvSpPr>
            <a:spLocks noGrp="1"/>
          </p:cNvSpPr>
          <p:nvPr>
            <p:ph sz="half" idx="2"/>
          </p:nvPr>
        </p:nvSpPr>
        <p:spPr/>
        <p:txBody>
          <a:bodyPr/>
          <a:lstStyle/>
          <a:p>
            <a:pPr marL="0" indent="0" algn="r">
              <a:buNone/>
            </a:pPr>
            <a:r>
              <a:rPr lang="en-US" dirty="0" err="1" smtClean="0"/>
              <a:t>Transportar</a:t>
            </a:r>
            <a:endParaRPr lang="en-US" dirty="0" smtClean="0"/>
          </a:p>
          <a:p>
            <a:pPr marL="0" indent="0" algn="r">
              <a:buNone/>
            </a:pPr>
            <a:r>
              <a:rPr lang="en-US" dirty="0" smtClean="0"/>
              <a:t>Nota </a:t>
            </a:r>
          </a:p>
          <a:p>
            <a:pPr marL="0" indent="0" algn="r">
              <a:buNone/>
            </a:pPr>
            <a:r>
              <a:rPr lang="en-US" dirty="0" err="1" smtClean="0"/>
              <a:t>Aborda</a:t>
            </a:r>
            <a:endParaRPr lang="en-US" dirty="0" smtClean="0"/>
          </a:p>
          <a:p>
            <a:pPr marL="0" indent="0" algn="r">
              <a:buNone/>
            </a:pPr>
            <a:r>
              <a:rPr lang="en-US" dirty="0" smtClean="0"/>
              <a:t>Le </a:t>
            </a:r>
            <a:r>
              <a:rPr lang="en-US" dirty="0" err="1" smtClean="0"/>
              <a:t>importa</a:t>
            </a:r>
            <a:endParaRPr lang="en-US" dirty="0" smtClean="0"/>
          </a:p>
          <a:p>
            <a:pPr marL="0" indent="0" algn="r">
              <a:buNone/>
            </a:pPr>
            <a:r>
              <a:rPr lang="en-US" dirty="0" smtClean="0"/>
              <a:t>La </a:t>
            </a:r>
            <a:r>
              <a:rPr lang="en-US" dirty="0" err="1" smtClean="0"/>
              <a:t>plata</a:t>
            </a:r>
            <a:r>
              <a:rPr lang="en-US" dirty="0" smtClean="0"/>
              <a:t> </a:t>
            </a:r>
          </a:p>
          <a:p>
            <a:pPr marL="0" indent="0" algn="r">
              <a:buNone/>
            </a:pPr>
            <a:r>
              <a:rPr lang="en-US" dirty="0" err="1" smtClean="0"/>
              <a:t>Toma</a:t>
            </a:r>
            <a:r>
              <a:rPr lang="en-US" dirty="0" smtClean="0"/>
              <a:t> </a:t>
            </a:r>
          </a:p>
        </p:txBody>
      </p:sp>
      <p:sp>
        <p:nvSpPr>
          <p:cNvPr id="6" name="Text Placeholder 5"/>
          <p:cNvSpPr>
            <a:spLocks noGrp="1"/>
          </p:cNvSpPr>
          <p:nvPr>
            <p:ph type="body" sz="quarter" idx="3"/>
          </p:nvPr>
        </p:nvSpPr>
        <p:spPr/>
        <p:txBody>
          <a:bodyPr/>
          <a:lstStyle/>
          <a:p>
            <a:r>
              <a:rPr lang="en-US" dirty="0" err="1" smtClean="0">
                <a:solidFill>
                  <a:schemeClr val="accent1">
                    <a:lumMod val="75000"/>
                  </a:schemeClr>
                </a:solidFill>
              </a:rPr>
              <a:t>inglés</a:t>
            </a:r>
            <a:endParaRPr lang="en-US" dirty="0">
              <a:solidFill>
                <a:schemeClr val="accent1">
                  <a:lumMod val="75000"/>
                </a:schemeClr>
              </a:solidFill>
            </a:endParaRPr>
          </a:p>
        </p:txBody>
      </p:sp>
      <p:sp>
        <p:nvSpPr>
          <p:cNvPr id="7" name="Content Placeholder 6"/>
          <p:cNvSpPr>
            <a:spLocks noGrp="1"/>
          </p:cNvSpPr>
          <p:nvPr>
            <p:ph sz="quarter" idx="4"/>
          </p:nvPr>
        </p:nvSpPr>
        <p:spPr/>
        <p:txBody>
          <a:bodyPr/>
          <a:lstStyle/>
          <a:p>
            <a:pPr marL="0" indent="0">
              <a:buNone/>
            </a:pPr>
            <a:r>
              <a:rPr lang="en-US" dirty="0" smtClean="0">
                <a:solidFill>
                  <a:schemeClr val="accent1">
                    <a:lumMod val="75000"/>
                  </a:schemeClr>
                </a:solidFill>
              </a:rPr>
              <a:t>To transport </a:t>
            </a:r>
          </a:p>
          <a:p>
            <a:pPr marL="0" indent="0">
              <a:buNone/>
            </a:pPr>
            <a:r>
              <a:rPr lang="en-US" dirty="0" smtClean="0">
                <a:solidFill>
                  <a:schemeClr val="accent1">
                    <a:lumMod val="75000"/>
                  </a:schemeClr>
                </a:solidFill>
              </a:rPr>
              <a:t>He/she notices</a:t>
            </a:r>
          </a:p>
          <a:p>
            <a:pPr marL="0" indent="0">
              <a:buNone/>
            </a:pPr>
            <a:r>
              <a:rPr lang="en-US" dirty="0" smtClean="0">
                <a:solidFill>
                  <a:schemeClr val="accent1">
                    <a:lumMod val="75000"/>
                  </a:schemeClr>
                </a:solidFill>
              </a:rPr>
              <a:t>He/she boards</a:t>
            </a:r>
          </a:p>
          <a:p>
            <a:pPr marL="0" indent="0">
              <a:buNone/>
            </a:pPr>
            <a:r>
              <a:rPr lang="en-US" dirty="0" smtClean="0">
                <a:solidFill>
                  <a:schemeClr val="accent1">
                    <a:lumMod val="75000"/>
                  </a:schemeClr>
                </a:solidFill>
              </a:rPr>
              <a:t>He/she cares about… </a:t>
            </a:r>
          </a:p>
          <a:p>
            <a:pPr marL="0" indent="0">
              <a:buNone/>
            </a:pPr>
            <a:r>
              <a:rPr lang="en-US" dirty="0" smtClean="0">
                <a:solidFill>
                  <a:schemeClr val="accent1">
                    <a:lumMod val="75000"/>
                  </a:schemeClr>
                </a:solidFill>
              </a:rPr>
              <a:t>Silver/money</a:t>
            </a:r>
          </a:p>
          <a:p>
            <a:pPr marL="0" indent="0">
              <a:buNone/>
            </a:pPr>
            <a:r>
              <a:rPr lang="en-US" dirty="0" smtClean="0">
                <a:solidFill>
                  <a:schemeClr val="accent1">
                    <a:lumMod val="75000"/>
                  </a:schemeClr>
                </a:solidFill>
              </a:rPr>
              <a:t>He/she takes</a:t>
            </a:r>
            <a:endParaRPr lang="en-US" dirty="0">
              <a:solidFill>
                <a:schemeClr val="accent1">
                  <a:lumMod val="75000"/>
                </a:schemeClr>
              </a:solidFill>
            </a:endParaRPr>
          </a:p>
        </p:txBody>
      </p:sp>
    </p:spTree>
    <p:extLst>
      <p:ext uri="{BB962C8B-B14F-4D97-AF65-F5344CB8AC3E}">
        <p14:creationId xmlns:p14="http://schemas.microsoft.com/office/powerpoint/2010/main" val="30677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Vocabulario</a:t>
            </a:r>
            <a:r>
              <a:rPr lang="en-US" dirty="0" smtClean="0"/>
              <a:t> </a:t>
            </a:r>
            <a:r>
              <a:rPr lang="en-US" dirty="0" err="1" smtClean="0"/>
              <a:t>Práctica</a:t>
            </a:r>
            <a:r>
              <a:rPr lang="en-US" dirty="0" smtClean="0"/>
              <a:t>:</a:t>
            </a:r>
            <a:endParaRPr lang="en-US" dirty="0"/>
          </a:p>
        </p:txBody>
      </p:sp>
      <p:sp>
        <p:nvSpPr>
          <p:cNvPr id="7" name="Content Placeholder 6"/>
          <p:cNvSpPr>
            <a:spLocks noGrp="1"/>
          </p:cNvSpPr>
          <p:nvPr>
            <p:ph idx="1"/>
          </p:nvPr>
        </p:nvSpPr>
        <p:spPr/>
        <p:txBody>
          <a:bodyPr>
            <a:normAutofit/>
          </a:bodyPr>
          <a:lstStyle/>
          <a:p>
            <a:pPr marL="514350" indent="-514350">
              <a:buAutoNum type="arabicPeriod"/>
            </a:pPr>
            <a:r>
              <a:rPr lang="en-US" dirty="0" smtClean="0"/>
              <a:t>Henry </a:t>
            </a:r>
            <a:r>
              <a:rPr lang="en-US" dirty="0" err="1" smtClean="0"/>
              <a:t>es</a:t>
            </a:r>
            <a:r>
              <a:rPr lang="en-US" dirty="0" smtClean="0"/>
              <a:t> un </a:t>
            </a:r>
            <a:r>
              <a:rPr lang="en-US" dirty="0" err="1" smtClean="0"/>
              <a:t>pirata</a:t>
            </a:r>
            <a:r>
              <a:rPr lang="en-US" dirty="0" smtClean="0"/>
              <a:t> ____________.</a:t>
            </a:r>
          </a:p>
          <a:p>
            <a:pPr marL="514350" indent="-514350">
              <a:buAutoNum type="arabicPeriod"/>
            </a:pPr>
            <a:r>
              <a:rPr lang="en-US" dirty="0" smtClean="0"/>
              <a:t>Los </a:t>
            </a:r>
            <a:r>
              <a:rPr lang="en-US" dirty="0" err="1" smtClean="0"/>
              <a:t>piratas</a:t>
            </a:r>
            <a:r>
              <a:rPr lang="en-US" dirty="0" smtClean="0"/>
              <a:t> </a:t>
            </a:r>
            <a:r>
              <a:rPr lang="en-US" dirty="0" err="1" smtClean="0"/>
              <a:t>quieren</a:t>
            </a:r>
            <a:r>
              <a:rPr lang="en-US" dirty="0" smtClean="0"/>
              <a:t> _____________.</a:t>
            </a:r>
          </a:p>
          <a:p>
            <a:pPr marL="514350" indent="-514350">
              <a:buAutoNum type="arabicPeriod"/>
            </a:pPr>
            <a:r>
              <a:rPr lang="en-US" dirty="0" smtClean="0"/>
              <a:t>Los </a:t>
            </a:r>
            <a:r>
              <a:rPr lang="en-US" dirty="0" err="1" smtClean="0"/>
              <a:t>españoles</a:t>
            </a:r>
            <a:r>
              <a:rPr lang="en-US" dirty="0" smtClean="0"/>
              <a:t> _____________ </a:t>
            </a:r>
          </a:p>
          <a:p>
            <a:pPr marL="514350" indent="-514350">
              <a:buAutoNum type="arabicPeriod"/>
            </a:pPr>
            <a:r>
              <a:rPr lang="en-US" dirty="0" smtClean="0"/>
              <a:t>Hay </a:t>
            </a:r>
            <a:r>
              <a:rPr lang="en-US" dirty="0" err="1" smtClean="0"/>
              <a:t>rumores</a:t>
            </a:r>
            <a:r>
              <a:rPr lang="en-US" dirty="0" smtClean="0"/>
              <a:t> de un _______ </a:t>
            </a:r>
            <a:r>
              <a:rPr lang="en-US" dirty="0" err="1" smtClean="0"/>
              <a:t>secreto</a:t>
            </a:r>
            <a:r>
              <a:rPr lang="en-US" dirty="0" smtClean="0"/>
              <a:t>. </a:t>
            </a:r>
          </a:p>
          <a:p>
            <a:pPr marL="514350" indent="-514350">
              <a:buAutoNum type="arabicPeriod"/>
            </a:pPr>
            <a:r>
              <a:rPr lang="en-US" dirty="0" smtClean="0"/>
              <a:t>A Antonio le </a:t>
            </a:r>
            <a:r>
              <a:rPr lang="en-US" dirty="0" err="1" smtClean="0"/>
              <a:t>importa</a:t>
            </a:r>
            <a:r>
              <a:rPr lang="en-US" dirty="0" smtClean="0"/>
              <a:t> _____________. </a:t>
            </a:r>
          </a:p>
          <a:p>
            <a:pPr marL="514350" indent="-514350">
              <a:buAutoNum type="arabicPeriod"/>
            </a:pPr>
            <a:r>
              <a:rPr lang="en-US" dirty="0"/>
              <a:t>Los </a:t>
            </a:r>
            <a:r>
              <a:rPr lang="en-US" dirty="0" err="1"/>
              <a:t>piratas</a:t>
            </a:r>
            <a:r>
              <a:rPr lang="en-US" dirty="0"/>
              <a:t> __________ mucho a Henry Morgan. </a:t>
            </a:r>
          </a:p>
          <a:p>
            <a:pPr marL="514350" indent="-514350">
              <a:buAutoNum type="arabicPeriod"/>
            </a:pPr>
            <a:r>
              <a:rPr lang="en-US" dirty="0"/>
              <a:t>Antonio </a:t>
            </a:r>
            <a:r>
              <a:rPr lang="en-US" dirty="0" err="1"/>
              <a:t>es</a:t>
            </a:r>
            <a:r>
              <a:rPr lang="en-US" dirty="0"/>
              <a:t> </a:t>
            </a:r>
            <a:r>
              <a:rPr lang="en-US" dirty="0" err="1"/>
              <a:t>muy</a:t>
            </a:r>
            <a:r>
              <a:rPr lang="en-US" dirty="0"/>
              <a:t> __________ y </a:t>
            </a:r>
            <a:r>
              <a:rPr lang="en-US" dirty="0" err="1"/>
              <a:t>agresivo</a:t>
            </a:r>
            <a:r>
              <a:rPr lang="en-US" dirty="0"/>
              <a:t>. </a:t>
            </a:r>
          </a:p>
          <a:p>
            <a:pPr marL="514350" indent="-514350">
              <a:buAutoNum type="arabicPeriod"/>
            </a:pPr>
            <a:r>
              <a:rPr lang="en-US" dirty="0"/>
              <a:t>Antonio </a:t>
            </a:r>
            <a:r>
              <a:rPr lang="en-US" dirty="0" err="1"/>
              <a:t>quiere</a:t>
            </a:r>
            <a:r>
              <a:rPr lang="en-US" dirty="0"/>
              <a:t> ____________ la </a:t>
            </a:r>
            <a:r>
              <a:rPr lang="en-US" dirty="0" err="1"/>
              <a:t>plata</a:t>
            </a:r>
            <a:r>
              <a:rPr lang="en-US" dirty="0"/>
              <a:t> a </a:t>
            </a:r>
            <a:r>
              <a:rPr lang="en-US" dirty="0" err="1"/>
              <a:t>España</a:t>
            </a:r>
            <a:r>
              <a:rPr lang="en-US" dirty="0"/>
              <a:t>. </a:t>
            </a:r>
          </a:p>
          <a:p>
            <a:pPr marL="0" indent="0">
              <a:buNone/>
            </a:pPr>
            <a:endParaRPr lang="en-US" dirty="0" smtClean="0"/>
          </a:p>
          <a:p>
            <a:pPr marL="514350" indent="-514350">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156923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Fill in the blank with a vocab word.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Los </a:t>
            </a:r>
            <a:r>
              <a:rPr lang="en-US" dirty="0" err="1" smtClean="0"/>
              <a:t>piratas</a:t>
            </a:r>
            <a:r>
              <a:rPr lang="en-US" dirty="0" smtClean="0"/>
              <a:t> __________ mucho a Henry Morgan. </a:t>
            </a:r>
          </a:p>
          <a:p>
            <a:pPr marL="514350" indent="-514350">
              <a:buAutoNum type="arabicPeriod"/>
            </a:pPr>
            <a:r>
              <a:rPr lang="en-US" dirty="0" smtClean="0"/>
              <a:t>Antonio </a:t>
            </a:r>
            <a:r>
              <a:rPr lang="en-US" dirty="0" err="1" smtClean="0"/>
              <a:t>es</a:t>
            </a:r>
            <a:r>
              <a:rPr lang="en-US" dirty="0" smtClean="0"/>
              <a:t> </a:t>
            </a:r>
            <a:r>
              <a:rPr lang="en-US" dirty="0" err="1" smtClean="0"/>
              <a:t>muy</a:t>
            </a:r>
            <a:r>
              <a:rPr lang="en-US" dirty="0" smtClean="0"/>
              <a:t> __________ y </a:t>
            </a:r>
            <a:r>
              <a:rPr lang="en-US" dirty="0" err="1" smtClean="0"/>
              <a:t>agresivo</a:t>
            </a:r>
            <a:r>
              <a:rPr lang="en-US" dirty="0" smtClean="0"/>
              <a:t>. </a:t>
            </a:r>
          </a:p>
          <a:p>
            <a:pPr marL="514350" indent="-514350">
              <a:buAutoNum type="arabicPeriod"/>
            </a:pPr>
            <a:r>
              <a:rPr lang="en-US" dirty="0" smtClean="0"/>
              <a:t>Antonio </a:t>
            </a:r>
            <a:r>
              <a:rPr lang="en-US" dirty="0" err="1" smtClean="0"/>
              <a:t>quiere</a:t>
            </a:r>
            <a:r>
              <a:rPr lang="en-US" dirty="0" smtClean="0"/>
              <a:t> ____________ la </a:t>
            </a:r>
            <a:r>
              <a:rPr lang="en-US" dirty="0" err="1" smtClean="0"/>
              <a:t>plata</a:t>
            </a:r>
            <a:r>
              <a:rPr lang="en-US" dirty="0" smtClean="0"/>
              <a:t> a </a:t>
            </a:r>
            <a:r>
              <a:rPr lang="en-US" dirty="0" err="1" smtClean="0"/>
              <a:t>España</a:t>
            </a:r>
            <a:r>
              <a:rPr lang="en-US" dirty="0" smtClean="0"/>
              <a:t>. </a:t>
            </a:r>
          </a:p>
          <a:p>
            <a:pPr marL="514350" indent="-514350">
              <a:buAutoNum type="arabicPeriod"/>
            </a:pPr>
            <a:r>
              <a:rPr lang="en-US" dirty="0" err="1" smtClean="0"/>
              <a:t>Muchas</a:t>
            </a:r>
            <a:r>
              <a:rPr lang="en-US" dirty="0" smtClean="0"/>
              <a:t> personas </a:t>
            </a:r>
            <a:r>
              <a:rPr lang="en-US" dirty="0" err="1" smtClean="0"/>
              <a:t>quiere</a:t>
            </a:r>
            <a:r>
              <a:rPr lang="en-US" dirty="0" smtClean="0"/>
              <a:t> </a:t>
            </a:r>
            <a:r>
              <a:rPr lang="en-US" dirty="0" err="1" smtClean="0"/>
              <a:t>buscar</a:t>
            </a:r>
            <a:r>
              <a:rPr lang="en-US" dirty="0" smtClean="0"/>
              <a:t> ________ </a:t>
            </a:r>
            <a:r>
              <a:rPr lang="en-US" dirty="0" err="1" smtClean="0"/>
              <a:t>secreto</a:t>
            </a:r>
            <a:r>
              <a:rPr lang="en-US" dirty="0" smtClean="0"/>
              <a:t>.  </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37237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0180" y="984738"/>
            <a:ext cx="9889951" cy="5192225"/>
          </a:xfrm>
          <a:prstGeom prst="rect">
            <a:avLst/>
          </a:prstGeom>
        </p:spPr>
      </p:pic>
    </p:spTree>
    <p:extLst>
      <p:ext uri="{BB962C8B-B14F-4D97-AF65-F5344CB8AC3E}">
        <p14:creationId xmlns:p14="http://schemas.microsoft.com/office/powerpoint/2010/main" val="233383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a:t>
            </a:r>
            <a:endParaRPr lang="en-US" dirty="0"/>
          </a:p>
        </p:txBody>
      </p:sp>
      <p:sp>
        <p:nvSpPr>
          <p:cNvPr id="3" name="Content Placeholder 2"/>
          <p:cNvSpPr>
            <a:spLocks noGrp="1"/>
          </p:cNvSpPr>
          <p:nvPr>
            <p:ph idx="1"/>
          </p:nvPr>
        </p:nvSpPr>
        <p:spPr/>
        <p:txBody>
          <a:bodyPr>
            <a:normAutofit/>
          </a:bodyPr>
          <a:lstStyle/>
          <a:p>
            <a:pPr marL="0" indent="0">
              <a:buNone/>
            </a:pPr>
            <a:r>
              <a:rPr lang="es-ES" dirty="0" smtClean="0"/>
              <a:t>1. Los </a:t>
            </a:r>
            <a:r>
              <a:rPr lang="es-ES" dirty="0"/>
              <a:t>españoles tienen muchos problemas con ______________________.</a:t>
            </a:r>
          </a:p>
          <a:p>
            <a:pPr marL="0" indent="0">
              <a:buNone/>
            </a:pPr>
            <a:r>
              <a:rPr lang="es-ES" dirty="0" smtClean="0"/>
              <a:t>2</a:t>
            </a:r>
            <a:r>
              <a:rPr lang="es-ES" dirty="0"/>
              <a:t>. Las personas del Caribe hablan de ________________ secreto.</a:t>
            </a:r>
          </a:p>
          <a:p>
            <a:pPr marL="0" indent="0">
              <a:buNone/>
            </a:pPr>
            <a:r>
              <a:rPr lang="es-ES" dirty="0" smtClean="0"/>
              <a:t>3</a:t>
            </a:r>
            <a:r>
              <a:rPr lang="es-ES" dirty="0"/>
              <a:t>. El capitán de los piratas del Caribe se llama _____________________.</a:t>
            </a:r>
          </a:p>
          <a:p>
            <a:pPr marL="0" indent="0">
              <a:buNone/>
            </a:pPr>
            <a:r>
              <a:rPr lang="es-ES" dirty="0" smtClean="0"/>
              <a:t>4</a:t>
            </a:r>
            <a:r>
              <a:rPr lang="es-ES" dirty="0"/>
              <a:t>. Henry tiene mucha ___________ y una casa en Jamaica.</a:t>
            </a:r>
          </a:p>
          <a:p>
            <a:pPr marL="0" indent="0">
              <a:buNone/>
            </a:pPr>
            <a:r>
              <a:rPr lang="es-ES" dirty="0" smtClean="0"/>
              <a:t>5</a:t>
            </a:r>
            <a:r>
              <a:rPr lang="es-ES" dirty="0"/>
              <a:t>. Raquel es la ___________ de Antonio.</a:t>
            </a:r>
          </a:p>
          <a:p>
            <a:pPr marL="0" indent="0">
              <a:buNone/>
            </a:pPr>
            <a:r>
              <a:rPr lang="es-ES" dirty="0" smtClean="0"/>
              <a:t>6</a:t>
            </a:r>
            <a:r>
              <a:rPr lang="es-ES" dirty="0"/>
              <a:t>. Antonio tiene mucha experiencia _________ en el mar Caribe.</a:t>
            </a:r>
          </a:p>
          <a:p>
            <a:pPr marL="0" indent="0">
              <a:buNone/>
            </a:pPr>
            <a:r>
              <a:rPr lang="es-ES" dirty="0"/>
              <a:t>7. Raquel es una _____ muy atractiva</a:t>
            </a:r>
            <a:r>
              <a:rPr lang="es-ES" dirty="0" smtClean="0"/>
              <a:t>.</a:t>
            </a:r>
            <a:endParaRPr lang="es-ES" dirty="0"/>
          </a:p>
        </p:txBody>
      </p:sp>
    </p:spTree>
    <p:extLst>
      <p:ext uri="{BB962C8B-B14F-4D97-AF65-F5344CB8AC3E}">
        <p14:creationId xmlns:p14="http://schemas.microsoft.com/office/powerpoint/2010/main" val="33886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r>
              <a:rPr lang="en-US" dirty="0" err="1" smtClean="0"/>
              <a:t>Cierto</a:t>
            </a:r>
            <a:r>
              <a:rPr lang="en-US" dirty="0" smtClean="0"/>
              <a:t> o </a:t>
            </a:r>
            <a:r>
              <a:rPr lang="en-US" dirty="0" err="1" smtClean="0"/>
              <a:t>Falso</a:t>
            </a:r>
            <a:r>
              <a:rPr lang="en-US" dirty="0" smtClean="0"/>
              <a:t> (</a:t>
            </a:r>
            <a:r>
              <a:rPr lang="en-US" dirty="0" err="1" smtClean="0"/>
              <a:t>Capítulo</a:t>
            </a:r>
            <a:r>
              <a:rPr lang="en-US" dirty="0" smtClean="0"/>
              <a:t> 1)</a:t>
            </a:r>
            <a:endParaRPr lang="en-US" dirty="0"/>
          </a:p>
        </p:txBody>
      </p:sp>
      <p:sp>
        <p:nvSpPr>
          <p:cNvPr id="3" name="Content Placeholder 2"/>
          <p:cNvSpPr>
            <a:spLocks noGrp="1"/>
          </p:cNvSpPr>
          <p:nvPr>
            <p:ph idx="1"/>
          </p:nvPr>
        </p:nvSpPr>
        <p:spPr/>
        <p:txBody>
          <a:bodyPr>
            <a:normAutofit/>
          </a:bodyPr>
          <a:lstStyle/>
          <a:p>
            <a:pPr marL="0" indent="0">
              <a:buNone/>
            </a:pPr>
            <a:r>
              <a:rPr lang="es-ES" dirty="0" smtClean="0"/>
              <a:t>1.</a:t>
            </a:r>
            <a:r>
              <a:rPr lang="es-ES" dirty="0"/>
              <a:t> El terror del Caribe es un </a:t>
            </a:r>
            <a:r>
              <a:rPr lang="es-ES" dirty="0" smtClean="0"/>
              <a:t>pirata que se llama Henry Morgan. </a:t>
            </a:r>
            <a:endParaRPr lang="es-ES" dirty="0"/>
          </a:p>
          <a:p>
            <a:pPr marL="0" indent="0">
              <a:buNone/>
            </a:pPr>
            <a:r>
              <a:rPr lang="es-ES" dirty="0" smtClean="0"/>
              <a:t>2. </a:t>
            </a:r>
            <a:r>
              <a:rPr lang="es-ES" dirty="0"/>
              <a:t>Los piratas no respetan a Henry.</a:t>
            </a:r>
          </a:p>
          <a:p>
            <a:pPr marL="0" indent="0">
              <a:buNone/>
            </a:pPr>
            <a:r>
              <a:rPr lang="es-ES" dirty="0"/>
              <a:t>3</a:t>
            </a:r>
            <a:r>
              <a:rPr lang="es-ES" dirty="0" smtClean="0"/>
              <a:t>. </a:t>
            </a:r>
            <a:r>
              <a:rPr lang="es-ES" dirty="0"/>
              <a:t>Antonio no es </a:t>
            </a:r>
            <a:r>
              <a:rPr lang="es-ES" dirty="0" smtClean="0"/>
              <a:t>un navegador español. </a:t>
            </a:r>
          </a:p>
          <a:p>
            <a:pPr marL="0" indent="0">
              <a:buNone/>
            </a:pPr>
            <a:r>
              <a:rPr lang="es-ES" dirty="0" smtClean="0"/>
              <a:t>4. </a:t>
            </a:r>
            <a:r>
              <a:rPr lang="es-ES" dirty="0"/>
              <a:t>La flota es el sistema español para transportar objetos a España</a:t>
            </a:r>
            <a:r>
              <a:rPr lang="es-ES" dirty="0" smtClean="0"/>
              <a:t>.</a:t>
            </a:r>
          </a:p>
          <a:p>
            <a:pPr marL="0" indent="0">
              <a:buNone/>
            </a:pPr>
            <a:r>
              <a:rPr lang="es-ES" dirty="0" smtClean="0"/>
              <a:t>5. Henry Morgan es muy talentoso.</a:t>
            </a:r>
          </a:p>
        </p:txBody>
      </p:sp>
    </p:spTree>
    <p:extLst>
      <p:ext uri="{BB962C8B-B14F-4D97-AF65-F5344CB8AC3E}">
        <p14:creationId xmlns:p14="http://schemas.microsoft.com/office/powerpoint/2010/main" val="851373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r>
              <a:rPr lang="en-US" dirty="0" err="1" smtClean="0"/>
              <a:t>Traduzcan</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pPr marL="514350" indent="-514350">
              <a:buFont typeface="+mj-lt"/>
              <a:buAutoNum type="arabicPeriod"/>
            </a:pPr>
            <a:r>
              <a:rPr lang="en-US" dirty="0" smtClean="0"/>
              <a:t>Henry </a:t>
            </a:r>
            <a:r>
              <a:rPr lang="en-US" dirty="0" err="1" smtClean="0"/>
              <a:t>es</a:t>
            </a:r>
            <a:r>
              <a:rPr lang="en-US" dirty="0" smtClean="0"/>
              <a:t> </a:t>
            </a:r>
            <a:r>
              <a:rPr lang="en-US" dirty="0" err="1" smtClean="0"/>
              <a:t>talentoso</a:t>
            </a:r>
            <a:r>
              <a:rPr lang="en-US" dirty="0" smtClean="0"/>
              <a:t>.</a:t>
            </a:r>
            <a:endParaRPr lang="en-US" dirty="0"/>
          </a:p>
          <a:p>
            <a:pPr marL="514350" indent="-514350">
              <a:buFont typeface="+mj-lt"/>
              <a:buAutoNum type="arabicPeriod"/>
            </a:pPr>
            <a:r>
              <a:rPr lang="en-US" dirty="0" smtClean="0"/>
              <a:t>Los </a:t>
            </a:r>
            <a:r>
              <a:rPr lang="en-US" dirty="0" err="1" smtClean="0"/>
              <a:t>piratas</a:t>
            </a:r>
            <a:r>
              <a:rPr lang="en-US" dirty="0" smtClean="0"/>
              <a:t> </a:t>
            </a:r>
            <a:r>
              <a:rPr lang="en-US" dirty="0" err="1"/>
              <a:t>c</a:t>
            </a:r>
            <a:r>
              <a:rPr lang="en-US" dirty="0" err="1" smtClean="0"/>
              <a:t>ontrolan</a:t>
            </a:r>
            <a:r>
              <a:rPr lang="en-US" dirty="0" smtClean="0"/>
              <a:t> </a:t>
            </a:r>
            <a:endParaRPr lang="en-US" dirty="0"/>
          </a:p>
          <a:p>
            <a:pPr marL="514350" indent="-514350">
              <a:buFont typeface="+mj-lt"/>
              <a:buAutoNum type="arabicPeriod"/>
            </a:pPr>
            <a:r>
              <a:rPr lang="en-US" dirty="0" smtClean="0"/>
              <a:t>Hay </a:t>
            </a:r>
            <a:r>
              <a:rPr lang="en-US" dirty="0" err="1" smtClean="0"/>
              <a:t>muchas</a:t>
            </a:r>
            <a:r>
              <a:rPr lang="en-US" dirty="0" smtClean="0"/>
              <a:t> </a:t>
            </a:r>
            <a:r>
              <a:rPr lang="en-US" dirty="0" err="1"/>
              <a:t>a</a:t>
            </a:r>
            <a:r>
              <a:rPr lang="en-US" dirty="0" err="1" smtClean="0"/>
              <a:t>venturas</a:t>
            </a:r>
            <a:r>
              <a:rPr lang="en-US" dirty="0" smtClean="0"/>
              <a:t> </a:t>
            </a:r>
            <a:r>
              <a:rPr lang="en-US" dirty="0" err="1" smtClean="0"/>
              <a:t>en</a:t>
            </a:r>
            <a:r>
              <a:rPr lang="en-US" dirty="0" smtClean="0"/>
              <a:t> el Caribe.</a:t>
            </a:r>
          </a:p>
          <a:p>
            <a:pPr marL="514350" indent="-514350">
              <a:buFont typeface="+mj-lt"/>
              <a:buAutoNum type="arabicPeriod"/>
            </a:pPr>
            <a:r>
              <a:rPr lang="en-US" dirty="0" err="1" smtClean="0"/>
              <a:t>Buscan</a:t>
            </a:r>
            <a:r>
              <a:rPr lang="en-US" dirty="0" smtClean="0"/>
              <a:t> el </a:t>
            </a:r>
            <a:r>
              <a:rPr lang="en-US" dirty="0" err="1" smtClean="0"/>
              <a:t>mapa</a:t>
            </a:r>
            <a:r>
              <a:rPr lang="en-US" dirty="0" smtClean="0"/>
              <a:t>.</a:t>
            </a:r>
          </a:p>
          <a:p>
            <a:pPr marL="514350" indent="-514350">
              <a:buFont typeface="+mj-lt"/>
              <a:buAutoNum type="arabicPeriod"/>
            </a:pPr>
            <a:endParaRPr lang="en-US" dirty="0"/>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60437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a:t>
            </a:r>
            <a:r>
              <a:rPr lang="en-US" smtClean="0"/>
              <a:t>2</a:t>
            </a:r>
            <a:endParaRPr lang="en-US"/>
          </a:p>
        </p:txBody>
      </p:sp>
      <p:sp>
        <p:nvSpPr>
          <p:cNvPr id="4" name="Text Placeholder 3"/>
          <p:cNvSpPr>
            <a:spLocks noGrp="1"/>
          </p:cNvSpPr>
          <p:nvPr>
            <p:ph type="body" idx="1"/>
          </p:nvPr>
        </p:nvSpPr>
        <p:spPr/>
        <p:txBody>
          <a:bodyPr/>
          <a:lstStyle/>
          <a:p>
            <a:pPr algn="r"/>
            <a:r>
              <a:rPr lang="en-US" dirty="0" err="1" smtClean="0"/>
              <a:t>Español</a:t>
            </a:r>
            <a:r>
              <a:rPr lang="en-US" dirty="0" smtClean="0"/>
              <a:t>	</a:t>
            </a:r>
            <a:endParaRPr lang="en-US" dirty="0"/>
          </a:p>
        </p:txBody>
      </p:sp>
      <p:sp>
        <p:nvSpPr>
          <p:cNvPr id="5" name="Content Placeholder 4"/>
          <p:cNvSpPr>
            <a:spLocks noGrp="1"/>
          </p:cNvSpPr>
          <p:nvPr>
            <p:ph sz="half" idx="2"/>
          </p:nvPr>
        </p:nvSpPr>
        <p:spPr/>
        <p:txBody>
          <a:bodyPr>
            <a:normAutofit fontScale="92500" lnSpcReduction="10000"/>
          </a:bodyPr>
          <a:lstStyle/>
          <a:p>
            <a:pPr marL="0" indent="0" algn="r">
              <a:buNone/>
            </a:pPr>
            <a:r>
              <a:rPr lang="en-US" dirty="0" smtClean="0"/>
              <a:t>Llama</a:t>
            </a:r>
          </a:p>
          <a:p>
            <a:pPr marL="0" indent="0" algn="r">
              <a:buNone/>
            </a:pPr>
            <a:r>
              <a:rPr lang="en-US" dirty="0" err="1" smtClean="0"/>
              <a:t>Hacer</a:t>
            </a:r>
            <a:r>
              <a:rPr lang="en-US" dirty="0" smtClean="0"/>
              <a:t> planes</a:t>
            </a:r>
          </a:p>
          <a:p>
            <a:pPr marL="0" indent="0" algn="r">
              <a:buNone/>
            </a:pPr>
            <a:r>
              <a:rPr lang="en-US" dirty="0" smtClean="0"/>
              <a:t>Un </a:t>
            </a:r>
            <a:r>
              <a:rPr lang="en-US" dirty="0" err="1" smtClean="0"/>
              <a:t>barco</a:t>
            </a:r>
            <a:endParaRPr lang="en-US" dirty="0" smtClean="0"/>
          </a:p>
          <a:p>
            <a:pPr marL="0" indent="0" algn="r">
              <a:buNone/>
            </a:pPr>
            <a:r>
              <a:rPr lang="en-US" dirty="0" smtClean="0"/>
              <a:t>Un Mercado</a:t>
            </a:r>
          </a:p>
          <a:p>
            <a:pPr marL="0" indent="0" algn="r">
              <a:buNone/>
            </a:pPr>
            <a:r>
              <a:rPr lang="en-US" dirty="0" err="1" smtClean="0"/>
              <a:t>Hablar</a:t>
            </a:r>
            <a:endParaRPr lang="en-US" dirty="0" smtClean="0"/>
          </a:p>
          <a:p>
            <a:pPr marL="0" indent="0" algn="r">
              <a:buNone/>
            </a:pPr>
            <a:r>
              <a:rPr lang="en-US" dirty="0" err="1" smtClean="0"/>
              <a:t>Habla</a:t>
            </a:r>
            <a:r>
              <a:rPr lang="en-US" dirty="0" smtClean="0"/>
              <a:t> </a:t>
            </a:r>
          </a:p>
          <a:p>
            <a:pPr marL="0" indent="0" algn="r">
              <a:buNone/>
            </a:pPr>
            <a:r>
              <a:rPr lang="en-US" dirty="0" err="1" smtClean="0"/>
              <a:t>Reservado</a:t>
            </a:r>
            <a:r>
              <a:rPr lang="en-US" dirty="0" smtClean="0"/>
              <a:t> </a:t>
            </a:r>
          </a:p>
          <a:p>
            <a:pPr marL="0" indent="0" algn="r">
              <a:buNone/>
            </a:pPr>
            <a:r>
              <a:rPr lang="en-US" dirty="0" smtClean="0"/>
              <a:t>Sociable </a:t>
            </a:r>
            <a:endParaRPr lang="en-US" dirty="0"/>
          </a:p>
        </p:txBody>
      </p:sp>
      <p:sp>
        <p:nvSpPr>
          <p:cNvPr id="6" name="Text Placeholder 5"/>
          <p:cNvSpPr>
            <a:spLocks noGrp="1"/>
          </p:cNvSpPr>
          <p:nvPr>
            <p:ph type="body" sz="quarter" idx="3"/>
          </p:nvPr>
        </p:nvSpPr>
        <p:spPr/>
        <p:txBody>
          <a:bodyPr/>
          <a:lstStyle/>
          <a:p>
            <a:r>
              <a:rPr lang="en-US" dirty="0" err="1" smtClean="0">
                <a:solidFill>
                  <a:schemeClr val="accent1">
                    <a:lumMod val="50000"/>
                  </a:schemeClr>
                </a:solidFill>
              </a:rPr>
              <a:t>inglés</a:t>
            </a:r>
            <a:endParaRPr lang="en-US" dirty="0">
              <a:solidFill>
                <a:schemeClr val="accent1">
                  <a:lumMod val="50000"/>
                </a:schemeClr>
              </a:solidFill>
            </a:endParaRPr>
          </a:p>
        </p:txBody>
      </p:sp>
      <p:sp>
        <p:nvSpPr>
          <p:cNvPr id="7" name="Content Placeholder 6"/>
          <p:cNvSpPr>
            <a:spLocks noGrp="1"/>
          </p:cNvSpPr>
          <p:nvPr>
            <p:ph sz="quarter" idx="4"/>
          </p:nvPr>
        </p:nvSpPr>
        <p:spPr/>
        <p:txBody>
          <a:bodyPr/>
          <a:lstStyle/>
          <a:p>
            <a:pPr marL="0" indent="0">
              <a:buNone/>
            </a:pPr>
            <a:r>
              <a:rPr lang="en-US" sz="2400" dirty="0" smtClean="0">
                <a:solidFill>
                  <a:schemeClr val="accent1">
                    <a:lumMod val="50000"/>
                  </a:schemeClr>
                </a:solidFill>
              </a:rPr>
              <a:t>He/she calls </a:t>
            </a:r>
          </a:p>
          <a:p>
            <a:pPr marL="0" indent="0">
              <a:buNone/>
            </a:pPr>
            <a:r>
              <a:rPr lang="en-US" sz="2400" dirty="0" smtClean="0">
                <a:solidFill>
                  <a:schemeClr val="accent1">
                    <a:lumMod val="50000"/>
                  </a:schemeClr>
                </a:solidFill>
              </a:rPr>
              <a:t>To make plans</a:t>
            </a:r>
          </a:p>
          <a:p>
            <a:pPr marL="0" indent="0">
              <a:buNone/>
            </a:pPr>
            <a:r>
              <a:rPr lang="en-US" sz="2400" dirty="0" smtClean="0">
                <a:solidFill>
                  <a:schemeClr val="accent1">
                    <a:lumMod val="50000"/>
                  </a:schemeClr>
                </a:solidFill>
              </a:rPr>
              <a:t>A boat</a:t>
            </a:r>
          </a:p>
          <a:p>
            <a:pPr marL="0" indent="0">
              <a:buNone/>
            </a:pPr>
            <a:r>
              <a:rPr lang="en-US" sz="2400" dirty="0" smtClean="0">
                <a:solidFill>
                  <a:schemeClr val="accent1">
                    <a:lumMod val="50000"/>
                  </a:schemeClr>
                </a:solidFill>
              </a:rPr>
              <a:t>A market</a:t>
            </a:r>
          </a:p>
          <a:p>
            <a:pPr marL="0" indent="0">
              <a:buNone/>
            </a:pPr>
            <a:r>
              <a:rPr lang="en-US" sz="2400" dirty="0" smtClean="0">
                <a:solidFill>
                  <a:schemeClr val="accent1">
                    <a:lumMod val="50000"/>
                  </a:schemeClr>
                </a:solidFill>
              </a:rPr>
              <a:t>To speak </a:t>
            </a:r>
          </a:p>
          <a:p>
            <a:pPr marL="0" indent="0">
              <a:buNone/>
            </a:pPr>
            <a:r>
              <a:rPr lang="en-US" sz="2400" dirty="0" smtClean="0">
                <a:solidFill>
                  <a:schemeClr val="accent1">
                    <a:lumMod val="50000"/>
                  </a:schemeClr>
                </a:solidFill>
              </a:rPr>
              <a:t>He/she speaks </a:t>
            </a:r>
          </a:p>
          <a:p>
            <a:pPr marL="0" indent="0">
              <a:buNone/>
            </a:pPr>
            <a:r>
              <a:rPr lang="en-US" sz="2400" dirty="0" smtClean="0">
                <a:solidFill>
                  <a:schemeClr val="accent1">
                    <a:lumMod val="50000"/>
                  </a:schemeClr>
                </a:solidFill>
              </a:rPr>
              <a:t>Reserved</a:t>
            </a:r>
          </a:p>
          <a:p>
            <a:pPr marL="0" indent="0">
              <a:buNone/>
            </a:pPr>
            <a:r>
              <a:rPr lang="en-US" sz="2400" dirty="0" smtClean="0">
                <a:solidFill>
                  <a:schemeClr val="accent1">
                    <a:lumMod val="50000"/>
                  </a:schemeClr>
                </a:solidFill>
              </a:rPr>
              <a:t>Social </a:t>
            </a:r>
            <a:endParaRPr lang="en-US" dirty="0" smtClean="0"/>
          </a:p>
          <a:p>
            <a:pPr marL="0" indent="0">
              <a:buNone/>
            </a:pPr>
            <a:endParaRPr lang="en-US" dirty="0"/>
          </a:p>
        </p:txBody>
      </p:sp>
    </p:spTree>
    <p:extLst>
      <p:ext uri="{BB962C8B-B14F-4D97-AF65-F5344CB8AC3E}">
        <p14:creationId xmlns:p14="http://schemas.microsoft.com/office/powerpoint/2010/main" val="1152640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Práctica</a:t>
            </a:r>
            <a:r>
              <a:rPr lang="en-US" dirty="0" smtClean="0"/>
              <a:t>: </a:t>
            </a:r>
            <a:endParaRPr lang="en-US" dirty="0"/>
          </a:p>
        </p:txBody>
      </p:sp>
      <p:sp>
        <p:nvSpPr>
          <p:cNvPr id="7" name="Content Placeholder 6"/>
          <p:cNvSpPr>
            <a:spLocks noGrp="1"/>
          </p:cNvSpPr>
          <p:nvPr>
            <p:ph idx="1"/>
          </p:nvPr>
        </p:nvSpPr>
        <p:spPr/>
        <p:txBody>
          <a:bodyPr/>
          <a:lstStyle/>
          <a:p>
            <a:pPr marL="0" indent="0">
              <a:buNone/>
            </a:pPr>
            <a:r>
              <a:rPr lang="en-US" dirty="0" smtClean="0"/>
              <a:t>1.  Antonio ___________ a </a:t>
            </a:r>
            <a:r>
              <a:rPr lang="en-US" dirty="0" err="1" smtClean="0"/>
              <a:t>su</a:t>
            </a:r>
            <a:r>
              <a:rPr lang="en-US" dirty="0" smtClean="0"/>
              <a:t> </a:t>
            </a:r>
            <a:r>
              <a:rPr lang="en-US" dirty="0" err="1" smtClean="0"/>
              <a:t>piloto</a:t>
            </a:r>
            <a:r>
              <a:rPr lang="en-US" dirty="0" smtClean="0"/>
              <a:t> ‘’Felipe, </a:t>
            </a:r>
            <a:r>
              <a:rPr lang="en-US" dirty="0" err="1" smtClean="0"/>
              <a:t>ven</a:t>
            </a:r>
            <a:r>
              <a:rPr lang="en-US" dirty="0" smtClean="0"/>
              <a:t> </a:t>
            </a:r>
            <a:r>
              <a:rPr lang="en-US" dirty="0" err="1" smtClean="0"/>
              <a:t>aqui</a:t>
            </a:r>
            <a:r>
              <a:rPr lang="en-US" dirty="0" smtClean="0"/>
              <a:t>!’’</a:t>
            </a:r>
          </a:p>
          <a:p>
            <a:pPr marL="0" indent="0">
              <a:buNone/>
            </a:pPr>
            <a:r>
              <a:rPr lang="en-US" dirty="0" smtClean="0"/>
              <a:t>2.  Los </a:t>
            </a:r>
            <a:r>
              <a:rPr lang="en-US" dirty="0" err="1" smtClean="0"/>
              <a:t>piratas</a:t>
            </a:r>
            <a:r>
              <a:rPr lang="en-US" dirty="0" smtClean="0"/>
              <a:t> </a:t>
            </a:r>
            <a:r>
              <a:rPr lang="en-US" dirty="0" err="1" smtClean="0"/>
              <a:t>tienen</a:t>
            </a:r>
            <a:r>
              <a:rPr lang="en-US" dirty="0" smtClean="0"/>
              <a:t> un _______ que se llama el Perla Blanca.</a:t>
            </a:r>
          </a:p>
          <a:p>
            <a:pPr marL="0" indent="0">
              <a:buNone/>
            </a:pPr>
            <a:r>
              <a:rPr lang="en-US" dirty="0" smtClean="0"/>
              <a:t>3.  </a:t>
            </a:r>
            <a:r>
              <a:rPr lang="en-US" dirty="0" err="1" smtClean="0"/>
              <a:t>En</a:t>
            </a:r>
            <a:r>
              <a:rPr lang="en-US" dirty="0" smtClean="0"/>
              <a:t> el ____________ hay </a:t>
            </a:r>
            <a:r>
              <a:rPr lang="en-US" dirty="0" err="1" smtClean="0"/>
              <a:t>mucha</a:t>
            </a:r>
            <a:r>
              <a:rPr lang="en-US" dirty="0" smtClean="0"/>
              <a:t> </a:t>
            </a:r>
            <a:r>
              <a:rPr lang="en-US" dirty="0" err="1" smtClean="0"/>
              <a:t>fruta</a:t>
            </a:r>
            <a:r>
              <a:rPr lang="en-US" dirty="0" smtClean="0"/>
              <a:t> y </a:t>
            </a:r>
            <a:r>
              <a:rPr lang="en-US" dirty="0" err="1" smtClean="0"/>
              <a:t>vegetales</a:t>
            </a:r>
            <a:r>
              <a:rPr lang="en-US" dirty="0" smtClean="0"/>
              <a:t>. </a:t>
            </a:r>
          </a:p>
          <a:p>
            <a:pPr marL="514350" indent="-514350">
              <a:buAutoNum type="arabicPeriod" startAt="4"/>
            </a:pPr>
            <a:r>
              <a:rPr lang="en-US" dirty="0" smtClean="0"/>
              <a:t>Una persona </a:t>
            </a:r>
            <a:r>
              <a:rPr lang="en-US" dirty="0" err="1" smtClean="0"/>
              <a:t>reservada</a:t>
            </a:r>
            <a:r>
              <a:rPr lang="en-US" dirty="0" smtClean="0"/>
              <a:t> no ____________ mucho.</a:t>
            </a:r>
          </a:p>
          <a:p>
            <a:pPr marL="514350" indent="-514350">
              <a:buAutoNum type="arabicPeriod" startAt="4"/>
            </a:pPr>
            <a:r>
              <a:rPr lang="en-US" dirty="0" smtClean="0"/>
              <a:t>Una persona </a:t>
            </a:r>
            <a:r>
              <a:rPr lang="en-US" dirty="0" err="1" smtClean="0"/>
              <a:t>sociales</a:t>
            </a:r>
            <a:r>
              <a:rPr lang="en-US" dirty="0" smtClean="0"/>
              <a:t> _____________ mucho con </a:t>
            </a:r>
            <a:r>
              <a:rPr lang="en-US" dirty="0" err="1" smtClean="0"/>
              <a:t>otras</a:t>
            </a:r>
            <a:r>
              <a:rPr lang="en-US" dirty="0" smtClean="0"/>
              <a:t> personas. </a:t>
            </a:r>
          </a:p>
          <a:p>
            <a:pPr marL="514350" indent="-514350">
              <a:buAutoNum type="arabicPeriod" startAt="4"/>
            </a:pPr>
            <a:endParaRPr lang="en-US" dirty="0" smtClean="0"/>
          </a:p>
          <a:p>
            <a:endParaRPr lang="en-US" dirty="0" smtClean="0"/>
          </a:p>
          <a:p>
            <a:endParaRPr lang="en-US" dirty="0"/>
          </a:p>
        </p:txBody>
      </p:sp>
    </p:spTree>
    <p:extLst>
      <p:ext uri="{BB962C8B-B14F-4D97-AF65-F5344CB8AC3E}">
        <p14:creationId xmlns:p14="http://schemas.microsoft.com/office/powerpoint/2010/main" val="141731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Personajes</a:t>
            </a:r>
            <a:r>
              <a:rPr lang="en-US" dirty="0" smtClean="0"/>
              <a:t> </a:t>
            </a:r>
            <a:r>
              <a:rPr lang="en-US" dirty="0" err="1" smtClean="0"/>
              <a:t>principales</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1.  On a paper folded in fourths, describe 4 of the main characters. 2.  Describe the characters by writing at least two sentences. </a:t>
            </a:r>
            <a:endParaRPr lang="en-US" dirty="0"/>
          </a:p>
          <a:p>
            <a:pPr marL="0" indent="0">
              <a:buNone/>
            </a:pPr>
            <a:r>
              <a:rPr lang="en-US" dirty="0" err="1" smtClean="0"/>
              <a:t>Ejemplo</a:t>
            </a:r>
            <a:r>
              <a:rPr lang="en-US" dirty="0" smtClean="0"/>
              <a:t>:  Hay un </a:t>
            </a:r>
            <a:r>
              <a:rPr lang="en-US" dirty="0" err="1" smtClean="0"/>
              <a:t>pirata</a:t>
            </a:r>
            <a:r>
              <a:rPr lang="en-US" dirty="0" smtClean="0"/>
              <a:t> que se llama Henry Morgan.  Henry </a:t>
            </a:r>
            <a:r>
              <a:rPr lang="en-US" dirty="0" err="1" smtClean="0"/>
              <a:t>es</a:t>
            </a:r>
            <a:r>
              <a:rPr lang="en-US" dirty="0" smtClean="0"/>
              <a:t> </a:t>
            </a:r>
            <a:r>
              <a:rPr lang="en-US" dirty="0" err="1" smtClean="0"/>
              <a:t>muy</a:t>
            </a:r>
            <a:r>
              <a:rPr lang="en-US" dirty="0" smtClean="0"/>
              <a:t> </a:t>
            </a:r>
            <a:r>
              <a:rPr lang="en-US" dirty="0" err="1" smtClean="0"/>
              <a:t>inteligente</a:t>
            </a:r>
            <a:r>
              <a:rPr lang="en-US" dirty="0" smtClean="0"/>
              <a:t> y </a:t>
            </a:r>
            <a:r>
              <a:rPr lang="en-US" dirty="0" err="1" smtClean="0"/>
              <a:t>quiere</a:t>
            </a:r>
            <a:r>
              <a:rPr lang="en-US" dirty="0" smtClean="0"/>
              <a:t> el </a:t>
            </a:r>
            <a:r>
              <a:rPr lang="en-US" dirty="0" err="1" smtClean="0"/>
              <a:t>mapa</a:t>
            </a:r>
            <a:r>
              <a:rPr lang="en-US" dirty="0" smtClean="0"/>
              <a:t> </a:t>
            </a:r>
            <a:r>
              <a:rPr lang="en-US" dirty="0" err="1" smtClean="0"/>
              <a:t>secreto</a:t>
            </a:r>
            <a:r>
              <a:rPr lang="en-US" dirty="0" smtClean="0"/>
              <a:t> del Caribe.  </a:t>
            </a:r>
            <a:endParaRPr lang="en-US" dirty="0"/>
          </a:p>
        </p:txBody>
      </p:sp>
      <p:pic>
        <p:nvPicPr>
          <p:cNvPr id="4" name="Picture 3"/>
          <p:cNvPicPr>
            <a:picLocks noChangeAspect="1"/>
          </p:cNvPicPr>
          <p:nvPr/>
        </p:nvPicPr>
        <p:blipFill>
          <a:blip r:embed="rId2"/>
          <a:stretch>
            <a:fillRect/>
          </a:stretch>
        </p:blipFill>
        <p:spPr>
          <a:xfrm>
            <a:off x="8321428" y="4353663"/>
            <a:ext cx="2143125" cy="2143125"/>
          </a:xfrm>
          <a:prstGeom prst="rect">
            <a:avLst/>
          </a:prstGeom>
        </p:spPr>
      </p:pic>
    </p:spTree>
    <p:extLst>
      <p:ext uri="{BB962C8B-B14F-4D97-AF65-F5344CB8AC3E}">
        <p14:creationId xmlns:p14="http://schemas.microsoft.com/office/powerpoint/2010/main" val="312527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Dónde</a:t>
            </a:r>
            <a:r>
              <a:rPr lang="en-US" dirty="0" smtClean="0"/>
              <a:t> </a:t>
            </a:r>
            <a:r>
              <a:rPr lang="en-US" dirty="0" err="1" smtClean="0"/>
              <a:t>está</a:t>
            </a:r>
            <a:r>
              <a:rPr lang="en-US" dirty="0" smtClean="0"/>
              <a:t> el Caribe?</a:t>
            </a:r>
            <a:endParaRPr lang="en-US" dirty="0"/>
          </a:p>
        </p:txBody>
      </p:sp>
      <p:pic>
        <p:nvPicPr>
          <p:cNvPr id="4" name="Content Placeholder 3"/>
          <p:cNvPicPr>
            <a:picLocks noGrp="1" noChangeAspect="1"/>
          </p:cNvPicPr>
          <p:nvPr>
            <p:ph idx="1"/>
          </p:nvPr>
        </p:nvPicPr>
        <p:blipFill>
          <a:blip r:embed="rId2"/>
          <a:stretch>
            <a:fillRect/>
          </a:stretch>
        </p:blipFill>
        <p:spPr>
          <a:xfrm>
            <a:off x="2444528" y="1825625"/>
            <a:ext cx="7302944" cy="4351338"/>
          </a:xfrm>
          <a:prstGeom prst="rect">
            <a:avLst/>
          </a:prstGeom>
        </p:spPr>
      </p:pic>
    </p:spTree>
    <p:extLst>
      <p:ext uri="{BB962C8B-B14F-4D97-AF65-F5344CB8AC3E}">
        <p14:creationId xmlns:p14="http://schemas.microsoft.com/office/powerpoint/2010/main" val="3686563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Fill in the blank with a vocab word.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Los </a:t>
            </a:r>
            <a:r>
              <a:rPr lang="en-US" dirty="0" err="1" smtClean="0"/>
              <a:t>piratas</a:t>
            </a:r>
            <a:r>
              <a:rPr lang="en-US" dirty="0" smtClean="0"/>
              <a:t> __________ mucho a Henry Morgan. </a:t>
            </a:r>
          </a:p>
          <a:p>
            <a:pPr marL="514350" indent="-514350">
              <a:buAutoNum type="arabicPeriod"/>
            </a:pPr>
            <a:r>
              <a:rPr lang="en-US" dirty="0" smtClean="0"/>
              <a:t>Antonio </a:t>
            </a:r>
            <a:r>
              <a:rPr lang="en-US" dirty="0" err="1" smtClean="0"/>
              <a:t>es</a:t>
            </a:r>
            <a:r>
              <a:rPr lang="en-US" dirty="0" smtClean="0"/>
              <a:t> </a:t>
            </a:r>
            <a:r>
              <a:rPr lang="en-US" dirty="0" err="1" smtClean="0"/>
              <a:t>muy</a:t>
            </a:r>
            <a:r>
              <a:rPr lang="en-US" dirty="0" smtClean="0"/>
              <a:t> __________ y </a:t>
            </a:r>
            <a:r>
              <a:rPr lang="en-US" dirty="0" err="1" smtClean="0"/>
              <a:t>agresivo</a:t>
            </a:r>
            <a:r>
              <a:rPr lang="en-US" dirty="0" smtClean="0"/>
              <a:t>. </a:t>
            </a:r>
          </a:p>
          <a:p>
            <a:pPr marL="514350" indent="-514350">
              <a:buAutoNum type="arabicPeriod"/>
            </a:pPr>
            <a:r>
              <a:rPr lang="en-US" dirty="0" smtClean="0"/>
              <a:t>Antonio </a:t>
            </a:r>
            <a:r>
              <a:rPr lang="en-US" dirty="0" err="1" smtClean="0"/>
              <a:t>quiere</a:t>
            </a:r>
            <a:r>
              <a:rPr lang="en-US" dirty="0" smtClean="0"/>
              <a:t> ____________ la </a:t>
            </a:r>
            <a:r>
              <a:rPr lang="en-US" dirty="0" err="1" smtClean="0"/>
              <a:t>plata</a:t>
            </a:r>
            <a:r>
              <a:rPr lang="en-US" dirty="0" smtClean="0"/>
              <a:t> a </a:t>
            </a:r>
            <a:r>
              <a:rPr lang="en-US" dirty="0" err="1" smtClean="0"/>
              <a:t>España</a:t>
            </a:r>
            <a:r>
              <a:rPr lang="en-US" dirty="0" smtClean="0"/>
              <a:t>. </a:t>
            </a:r>
          </a:p>
          <a:p>
            <a:pPr marL="514350" indent="-514350">
              <a:buAutoNum type="arabicPeriod"/>
            </a:pPr>
            <a:r>
              <a:rPr lang="en-US" dirty="0" err="1" smtClean="0"/>
              <a:t>Muchas</a:t>
            </a:r>
            <a:r>
              <a:rPr lang="en-US" dirty="0" smtClean="0"/>
              <a:t> personas </a:t>
            </a:r>
            <a:r>
              <a:rPr lang="en-US" dirty="0" err="1" smtClean="0"/>
              <a:t>quiere</a:t>
            </a:r>
            <a:r>
              <a:rPr lang="en-US" dirty="0" smtClean="0"/>
              <a:t> </a:t>
            </a:r>
            <a:r>
              <a:rPr lang="en-US" dirty="0" err="1" smtClean="0"/>
              <a:t>buscar</a:t>
            </a:r>
            <a:r>
              <a:rPr lang="en-US" dirty="0" smtClean="0"/>
              <a:t> ________ </a:t>
            </a:r>
            <a:r>
              <a:rPr lang="en-US" dirty="0" err="1" smtClean="0"/>
              <a:t>secreto</a:t>
            </a:r>
            <a:r>
              <a:rPr lang="en-US" smtClean="0"/>
              <a:t>.  </a:t>
            </a: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4226783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Habana, Cuba </a:t>
            </a:r>
            <a:endParaRPr lang="en-US" dirty="0"/>
          </a:p>
        </p:txBody>
      </p:sp>
      <p:sp>
        <p:nvSpPr>
          <p:cNvPr id="3" name="Text Placeholder 2"/>
          <p:cNvSpPr>
            <a:spLocks noGrp="1"/>
          </p:cNvSpPr>
          <p:nvPr>
            <p:ph type="body" idx="1"/>
          </p:nvPr>
        </p:nvSpPr>
        <p:spPr/>
        <p:txBody>
          <a:bodyPr/>
          <a:lstStyle/>
          <a:p>
            <a:r>
              <a:rPr lang="en-US" dirty="0" smtClean="0"/>
              <a:t>Hoy </a:t>
            </a:r>
            <a:r>
              <a:rPr lang="en-US" dirty="0" err="1" smtClean="0"/>
              <a:t>día</a:t>
            </a:r>
            <a:r>
              <a:rPr lang="en-US" dirty="0" smtClean="0"/>
              <a:t> </a:t>
            </a:r>
            <a:endParaRPr lang="en-US" dirty="0"/>
          </a:p>
        </p:txBody>
      </p:sp>
      <p:sp>
        <p:nvSpPr>
          <p:cNvPr id="4" name="Content Placeholder 3"/>
          <p:cNvSpPr>
            <a:spLocks noGrp="1"/>
          </p:cNvSpPr>
          <p:nvPr>
            <p:ph sz="half" idx="2"/>
          </p:nvPr>
        </p:nvSpPr>
        <p:spPr/>
        <p:txBody>
          <a:bodyPr/>
          <a:lstStyle/>
          <a:p>
            <a:r>
              <a:rPr lang="en-US" dirty="0">
                <a:hlinkClick r:id="rId2"/>
              </a:rPr>
              <a:t>https://</a:t>
            </a:r>
            <a:r>
              <a:rPr lang="en-US" dirty="0" smtClean="0">
                <a:hlinkClick r:id="rId2"/>
              </a:rPr>
              <a:t>www.youtube.com/watch?v=zZyrnGi5Pic&amp;disable_polymer=true&amp;ibss=1</a:t>
            </a:r>
            <a:endParaRPr lang="en-US" dirty="0" smtClean="0"/>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185985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3: </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fontScale="92500" lnSpcReduction="20000"/>
          </a:bodyPr>
          <a:lstStyle/>
          <a:p>
            <a:pPr marL="0" indent="0" algn="r">
              <a:buNone/>
            </a:pPr>
            <a:r>
              <a:rPr lang="en-US" dirty="0" err="1"/>
              <a:t>Tácticas</a:t>
            </a:r>
            <a:endParaRPr lang="en-US" dirty="0"/>
          </a:p>
          <a:p>
            <a:pPr marL="0" indent="0" algn="r">
              <a:buNone/>
            </a:pPr>
            <a:r>
              <a:rPr lang="en-US" dirty="0" err="1"/>
              <a:t>Revela</a:t>
            </a:r>
            <a:endParaRPr lang="en-US" dirty="0"/>
          </a:p>
          <a:p>
            <a:pPr marL="0" indent="0" algn="r">
              <a:buNone/>
            </a:pPr>
            <a:r>
              <a:rPr lang="en-US" dirty="0"/>
              <a:t>No </a:t>
            </a:r>
            <a:r>
              <a:rPr lang="en-US" dirty="0" err="1"/>
              <a:t>sé</a:t>
            </a:r>
            <a:r>
              <a:rPr lang="en-US" dirty="0"/>
              <a:t> </a:t>
            </a:r>
          </a:p>
          <a:p>
            <a:pPr marL="0" indent="0" algn="r">
              <a:buNone/>
            </a:pPr>
            <a:r>
              <a:rPr lang="en-US" dirty="0"/>
              <a:t>¿</a:t>
            </a:r>
            <a:r>
              <a:rPr lang="en-US" dirty="0" err="1"/>
              <a:t>Por</a:t>
            </a:r>
            <a:r>
              <a:rPr lang="en-US" dirty="0"/>
              <a:t> que </a:t>
            </a:r>
            <a:r>
              <a:rPr lang="en-US" dirty="0" err="1"/>
              <a:t>va</a:t>
            </a:r>
            <a:r>
              <a:rPr lang="en-US" dirty="0"/>
              <a:t> a </a:t>
            </a:r>
            <a:r>
              <a:rPr lang="en-US" dirty="0" err="1"/>
              <a:t>hablar</a:t>
            </a:r>
            <a:r>
              <a:rPr lang="en-US" dirty="0"/>
              <a:t>?</a:t>
            </a:r>
          </a:p>
          <a:p>
            <a:pPr marL="0" indent="0" algn="r">
              <a:buNone/>
            </a:pPr>
            <a:r>
              <a:rPr lang="en-US" dirty="0" err="1"/>
              <a:t>Tienes</a:t>
            </a:r>
            <a:r>
              <a:rPr lang="en-US" dirty="0"/>
              <a:t> que </a:t>
            </a:r>
            <a:r>
              <a:rPr lang="en-US" dirty="0" err="1"/>
              <a:t>buscarla</a:t>
            </a:r>
            <a:endParaRPr lang="en-US" dirty="0"/>
          </a:p>
          <a:p>
            <a:pPr marL="0" indent="0" algn="r">
              <a:buNone/>
            </a:pPr>
            <a:r>
              <a:rPr lang="en-US" dirty="0"/>
              <a:t>No me </a:t>
            </a:r>
            <a:r>
              <a:rPr lang="en-US" dirty="0" err="1"/>
              <a:t>importa</a:t>
            </a:r>
            <a:endParaRPr lang="en-US" dirty="0"/>
          </a:p>
          <a:p>
            <a:pPr marL="0" indent="0" algn="r">
              <a:buNone/>
            </a:pPr>
            <a:r>
              <a:rPr lang="en-US" dirty="0"/>
              <a:t>¿</a:t>
            </a:r>
            <a:r>
              <a:rPr lang="en-US" dirty="0" err="1"/>
              <a:t>Hablaste</a:t>
            </a:r>
            <a:r>
              <a:rPr lang="en-US" dirty="0"/>
              <a:t> </a:t>
            </a:r>
            <a:r>
              <a:rPr lang="en-US" dirty="0" err="1"/>
              <a:t>tú</a:t>
            </a:r>
            <a:r>
              <a:rPr lang="en-US" dirty="0"/>
              <a:t> ?</a:t>
            </a:r>
          </a:p>
          <a:p>
            <a:pPr marL="0" indent="0" algn="r">
              <a:buNone/>
            </a:pPr>
            <a:r>
              <a:rPr lang="en-US" dirty="0"/>
              <a:t>Les </a:t>
            </a:r>
            <a:r>
              <a:rPr lang="en-US" dirty="0" err="1"/>
              <a:t>grita</a:t>
            </a:r>
            <a:endParaRPr lang="en-US" dirty="0"/>
          </a:p>
          <a:p>
            <a:pPr marL="0" indent="0" algn="r">
              <a:buNone/>
            </a:pPr>
            <a:r>
              <a:rPr lang="en-US" dirty="0"/>
              <a:t>Se van </a:t>
            </a:r>
            <a:r>
              <a:rPr lang="en-US" dirty="0" err="1"/>
              <a:t>corriendo</a:t>
            </a:r>
            <a:endParaRPr lang="en-US" dirty="0"/>
          </a:p>
          <a:p>
            <a:pPr algn="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fontScale="92500" lnSpcReduction="20000"/>
          </a:bodyPr>
          <a:lstStyle/>
          <a:p>
            <a:pPr marL="0" indent="0">
              <a:buNone/>
            </a:pPr>
            <a:r>
              <a:rPr lang="en-US" dirty="0">
                <a:solidFill>
                  <a:schemeClr val="accent1">
                    <a:lumMod val="50000"/>
                  </a:schemeClr>
                </a:solidFill>
              </a:rPr>
              <a:t>Tactics </a:t>
            </a:r>
          </a:p>
          <a:p>
            <a:pPr marL="0" indent="0">
              <a:buNone/>
            </a:pPr>
            <a:r>
              <a:rPr lang="en-US" dirty="0">
                <a:solidFill>
                  <a:schemeClr val="accent1">
                    <a:lumMod val="50000"/>
                  </a:schemeClr>
                </a:solidFill>
              </a:rPr>
              <a:t>He/she reveals </a:t>
            </a:r>
          </a:p>
          <a:p>
            <a:pPr marL="0" indent="0">
              <a:buNone/>
            </a:pPr>
            <a:r>
              <a:rPr lang="en-US" dirty="0">
                <a:solidFill>
                  <a:schemeClr val="accent1">
                    <a:lumMod val="50000"/>
                  </a:schemeClr>
                </a:solidFill>
              </a:rPr>
              <a:t>I don’t know</a:t>
            </a:r>
          </a:p>
          <a:p>
            <a:pPr marL="0" indent="0">
              <a:buNone/>
            </a:pPr>
            <a:r>
              <a:rPr lang="en-US" dirty="0">
                <a:solidFill>
                  <a:schemeClr val="accent1">
                    <a:lumMod val="50000"/>
                  </a:schemeClr>
                </a:solidFill>
              </a:rPr>
              <a:t>Why is he/she going to talk?</a:t>
            </a:r>
          </a:p>
          <a:p>
            <a:pPr marL="0" indent="0">
              <a:buNone/>
            </a:pPr>
            <a:r>
              <a:rPr lang="en-US" dirty="0">
                <a:solidFill>
                  <a:schemeClr val="accent1">
                    <a:lumMod val="50000"/>
                  </a:schemeClr>
                </a:solidFill>
              </a:rPr>
              <a:t>You have to look for it/her</a:t>
            </a:r>
          </a:p>
          <a:p>
            <a:pPr marL="0" indent="0">
              <a:buNone/>
            </a:pPr>
            <a:r>
              <a:rPr lang="en-US" dirty="0">
                <a:solidFill>
                  <a:schemeClr val="accent1">
                    <a:lumMod val="50000"/>
                  </a:schemeClr>
                </a:solidFill>
              </a:rPr>
              <a:t>I don’t care </a:t>
            </a:r>
          </a:p>
          <a:p>
            <a:pPr marL="0" indent="0">
              <a:buNone/>
            </a:pPr>
            <a:r>
              <a:rPr lang="en-US" dirty="0">
                <a:solidFill>
                  <a:schemeClr val="accent1">
                    <a:lumMod val="50000"/>
                  </a:schemeClr>
                </a:solidFill>
              </a:rPr>
              <a:t>Did you talk?</a:t>
            </a:r>
          </a:p>
          <a:p>
            <a:pPr marL="0" indent="0">
              <a:buNone/>
            </a:pPr>
            <a:r>
              <a:rPr lang="en-US" dirty="0">
                <a:solidFill>
                  <a:schemeClr val="accent1">
                    <a:lumMod val="50000"/>
                  </a:schemeClr>
                </a:solidFill>
              </a:rPr>
              <a:t>He/she yells at them</a:t>
            </a:r>
          </a:p>
          <a:p>
            <a:pPr marL="0" indent="0">
              <a:buNone/>
            </a:pPr>
            <a:r>
              <a:rPr lang="en-US" dirty="0">
                <a:solidFill>
                  <a:schemeClr val="accent1">
                    <a:lumMod val="50000"/>
                  </a:schemeClr>
                </a:solidFill>
              </a:rPr>
              <a:t>They go running/ running away </a:t>
            </a:r>
          </a:p>
          <a:p>
            <a:endParaRPr lang="en-US" dirty="0"/>
          </a:p>
        </p:txBody>
      </p:sp>
    </p:spTree>
    <p:extLst>
      <p:ext uri="{BB962C8B-B14F-4D97-AF65-F5344CB8AC3E}">
        <p14:creationId xmlns:p14="http://schemas.microsoft.com/office/powerpoint/2010/main" val="4114890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Práctica</a:t>
            </a:r>
            <a:r>
              <a:rPr lang="en-US" dirty="0" smtClean="0"/>
              <a:t>:</a:t>
            </a:r>
            <a:endParaRPr lang="en-US" dirty="0"/>
          </a:p>
        </p:txBody>
      </p:sp>
      <p:sp>
        <p:nvSpPr>
          <p:cNvPr id="7" name="Content Placeholder 6"/>
          <p:cNvSpPr>
            <a:spLocks noGrp="1"/>
          </p:cNvSpPr>
          <p:nvPr>
            <p:ph idx="1"/>
          </p:nvPr>
        </p:nvSpPr>
        <p:spPr/>
        <p:txBody>
          <a:bodyPr/>
          <a:lstStyle/>
          <a:p>
            <a:pPr marL="514350" indent="-514350">
              <a:buAutoNum type="arabicPeriod"/>
            </a:pPr>
            <a:r>
              <a:rPr lang="en-US" dirty="0" smtClean="0"/>
              <a:t>Ella no _____________ el </a:t>
            </a:r>
            <a:r>
              <a:rPr lang="en-US" dirty="0" err="1" smtClean="0"/>
              <a:t>secreto</a:t>
            </a:r>
            <a:r>
              <a:rPr lang="en-US" dirty="0" smtClean="0"/>
              <a:t>. </a:t>
            </a:r>
          </a:p>
          <a:p>
            <a:pPr marL="514350" indent="-514350">
              <a:buAutoNum type="arabicPeriod"/>
            </a:pPr>
            <a:r>
              <a:rPr lang="en-US" dirty="0" smtClean="0"/>
              <a:t>Los </a:t>
            </a:r>
            <a:r>
              <a:rPr lang="en-US" dirty="0" err="1" smtClean="0"/>
              <a:t>piratas</a:t>
            </a:r>
            <a:r>
              <a:rPr lang="en-US" dirty="0" smtClean="0"/>
              <a:t> </a:t>
            </a:r>
            <a:r>
              <a:rPr lang="en-US" dirty="0" err="1" smtClean="0"/>
              <a:t>usan</a:t>
            </a:r>
            <a:r>
              <a:rPr lang="en-US" dirty="0" smtClean="0"/>
              <a:t> ______________ </a:t>
            </a:r>
            <a:r>
              <a:rPr lang="en-US" dirty="0" err="1" smtClean="0"/>
              <a:t>violentas</a:t>
            </a:r>
            <a:r>
              <a:rPr lang="en-US" dirty="0" smtClean="0"/>
              <a:t>. </a:t>
            </a:r>
          </a:p>
          <a:p>
            <a:pPr marL="514350" indent="-514350">
              <a:buAutoNum type="arabicPeriod"/>
            </a:pPr>
            <a:r>
              <a:rPr lang="en-US" dirty="0" smtClean="0"/>
              <a:t>‘’No me _____________’’</a:t>
            </a:r>
          </a:p>
          <a:p>
            <a:pPr marL="514350" indent="-514350">
              <a:buAutoNum type="arabicPeriod"/>
            </a:pPr>
            <a:r>
              <a:rPr lang="en-US" dirty="0" smtClean="0"/>
              <a:t>‘¡</a:t>
            </a:r>
            <a:r>
              <a:rPr lang="en-US" dirty="0" err="1" smtClean="0"/>
              <a:t>Hablen</a:t>
            </a:r>
            <a:r>
              <a:rPr lang="en-US" dirty="0" smtClean="0"/>
              <a:t>!’ les __________  Henry. </a:t>
            </a:r>
          </a:p>
          <a:p>
            <a:pPr marL="514350" indent="-514350">
              <a:buAutoNum type="arabicPeriod"/>
            </a:pPr>
            <a:r>
              <a:rPr lang="en-US" dirty="0" smtClean="0"/>
              <a:t>Las personas </a:t>
            </a:r>
            <a:r>
              <a:rPr lang="en-US" dirty="0" err="1" smtClean="0"/>
              <a:t>quieren</a:t>
            </a:r>
            <a:r>
              <a:rPr lang="en-US" dirty="0" smtClean="0"/>
              <a:t> escaper y se van __________________.</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81575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Preguntas</a:t>
            </a:r>
            <a:r>
              <a:rPr lang="en-US" dirty="0" smtClean="0"/>
              <a:t>: </a:t>
            </a:r>
            <a:endParaRPr lang="en-US" dirty="0"/>
          </a:p>
        </p:txBody>
      </p:sp>
      <p:sp>
        <p:nvSpPr>
          <p:cNvPr id="4" name="Content Placeholder 3"/>
          <p:cNvSpPr>
            <a:spLocks noGrp="1"/>
          </p:cNvSpPr>
          <p:nvPr>
            <p:ph sz="half" idx="1"/>
          </p:nvPr>
        </p:nvSpPr>
        <p:spPr/>
        <p:txBody>
          <a:bodyPr>
            <a:normAutofit fontScale="85000" lnSpcReduction="20000"/>
          </a:bodyPr>
          <a:lstStyle/>
          <a:p>
            <a:pPr marL="0" indent="0">
              <a:buNone/>
            </a:pPr>
            <a:r>
              <a:rPr lang="es-ES" dirty="0"/>
              <a:t>1. ¿Qué día entran los piratas en Puerto del Príncipe?</a:t>
            </a:r>
          </a:p>
          <a:p>
            <a:pPr marL="0" indent="0">
              <a:buNone/>
            </a:pPr>
            <a:r>
              <a:rPr lang="es-ES" dirty="0"/>
              <a:t>2. ¿Usa Henry tácticas violentas?</a:t>
            </a:r>
          </a:p>
          <a:p>
            <a:pPr marL="0" indent="0">
              <a:buNone/>
            </a:pPr>
            <a:r>
              <a:rPr lang="es-ES" dirty="0"/>
              <a:t>3. Cuando los piratas torturan a las víctimas, las víctimas _______.</a:t>
            </a:r>
          </a:p>
          <a:p>
            <a:pPr marL="0" indent="0">
              <a:buNone/>
            </a:pPr>
            <a:r>
              <a:rPr lang="es-ES" dirty="0"/>
              <a:t>4. ¿Por dónde entran los piratas? ¿Por el sur o por el norte?</a:t>
            </a:r>
          </a:p>
          <a:p>
            <a:pPr marL="0" indent="0">
              <a:buNone/>
            </a:pPr>
            <a:r>
              <a:rPr lang="es-ES" dirty="0"/>
              <a:t>5. ¿Quién corre rápido, Felipe o Carlos?</a:t>
            </a:r>
          </a:p>
          <a:p>
            <a:pPr marL="0" indent="0">
              <a:buNone/>
            </a:pPr>
            <a:r>
              <a:rPr lang="es-ES" dirty="0"/>
              <a:t>6. ¿Qué tiene Henry en la mano cuando habla con una víctima?</a:t>
            </a:r>
          </a:p>
          <a:p>
            <a:pPr marL="0" indent="0">
              <a:buNone/>
            </a:pPr>
            <a:r>
              <a:rPr lang="es-ES" dirty="0"/>
              <a:t>7. Henry apunta a la ________ de Carlos</a:t>
            </a:r>
            <a:r>
              <a:rPr lang="es-ES" dirty="0" smtClean="0"/>
              <a:t>.</a:t>
            </a:r>
            <a:endParaRPr lang="es-ES" dirty="0"/>
          </a:p>
        </p:txBody>
      </p:sp>
      <p:sp>
        <p:nvSpPr>
          <p:cNvPr id="6" name="Content Placeholder 5"/>
          <p:cNvSpPr>
            <a:spLocks noGrp="1"/>
          </p:cNvSpPr>
          <p:nvPr>
            <p:ph sz="half" idx="2"/>
          </p:nvPr>
        </p:nvSpPr>
        <p:spPr/>
        <p:txBody>
          <a:bodyPr>
            <a:normAutofit fontScale="85000" lnSpcReduction="20000"/>
          </a:bodyPr>
          <a:lstStyle/>
          <a:p>
            <a:pPr marL="0" indent="0">
              <a:buNone/>
            </a:pPr>
            <a:r>
              <a:rPr lang="es-ES" dirty="0"/>
              <a:t>8. ¿Quiere Carlos hablar con Henry?</a:t>
            </a:r>
          </a:p>
          <a:p>
            <a:pPr marL="0" indent="0">
              <a:buNone/>
            </a:pPr>
            <a:r>
              <a:rPr lang="es-ES" dirty="0"/>
              <a:t>9. ¿Por qué Henry está furioso con Carlos?</a:t>
            </a:r>
          </a:p>
          <a:p>
            <a:pPr marL="0" indent="0">
              <a:buNone/>
            </a:pPr>
            <a:r>
              <a:rPr lang="es-ES" dirty="0"/>
              <a:t>10. ¿Revela Carlos quién tiene el mapa?</a:t>
            </a:r>
          </a:p>
          <a:p>
            <a:pPr marL="0" indent="0">
              <a:buNone/>
            </a:pPr>
            <a:r>
              <a:rPr lang="es-ES" dirty="0"/>
              <a:t>11. ¿Quién ve hablando a Carlos y Henry?</a:t>
            </a:r>
          </a:p>
          <a:p>
            <a:pPr marL="0" indent="0">
              <a:buNone/>
            </a:pPr>
            <a:r>
              <a:rPr lang="es-ES" dirty="0"/>
              <a:t>12. ¿Qué reacción tiene la persona que observa a Carlos y Henry? ¿Qué hace*?</a:t>
            </a:r>
          </a:p>
          <a:p>
            <a:pPr marL="0" indent="0">
              <a:buNone/>
            </a:pPr>
            <a:r>
              <a:rPr lang="es-ES" dirty="0"/>
              <a:t>¿Qué hace: </a:t>
            </a:r>
            <a:r>
              <a:rPr lang="es-ES" dirty="0" err="1"/>
              <a:t>What</a:t>
            </a:r>
            <a:r>
              <a:rPr lang="es-ES" dirty="0"/>
              <a:t> </a:t>
            </a:r>
            <a:r>
              <a:rPr lang="es-ES" dirty="0" err="1"/>
              <a:t>does</a:t>
            </a:r>
            <a:r>
              <a:rPr lang="es-ES" dirty="0"/>
              <a:t> he/</a:t>
            </a:r>
            <a:r>
              <a:rPr lang="es-ES" dirty="0" err="1"/>
              <a:t>she</a:t>
            </a:r>
            <a:r>
              <a:rPr lang="es-ES" dirty="0"/>
              <a:t> do?</a:t>
            </a:r>
          </a:p>
          <a:p>
            <a:pPr marL="0" indent="0">
              <a:buNone/>
            </a:pPr>
            <a:r>
              <a:rPr lang="es-ES" dirty="0"/>
              <a:t>13. Carlos está capturado. ¿Por qué está nervioso Antonio?</a:t>
            </a:r>
          </a:p>
          <a:p>
            <a:pPr marL="0" indent="0">
              <a:buNone/>
            </a:pPr>
            <a:r>
              <a:rPr lang="es-ES" dirty="0"/>
              <a:t>14. ¿Puede Antonio entrar en el mercado?</a:t>
            </a:r>
            <a:endParaRPr lang="en-US" dirty="0"/>
          </a:p>
          <a:p>
            <a:endParaRPr lang="en-US" dirty="0"/>
          </a:p>
        </p:txBody>
      </p:sp>
    </p:spTree>
    <p:extLst>
      <p:ext uri="{BB962C8B-B14F-4D97-AF65-F5344CB8AC3E}">
        <p14:creationId xmlns:p14="http://schemas.microsoft.com/office/powerpoint/2010/main" val="163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 calcmode="lin" valueType="num">
                                      <p:cBhvr additive="base">
                                        <p:cTn id="7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 calcmode="lin" valueType="num">
                                      <p:cBhvr additive="base">
                                        <p:cTn id="8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 calcmode="lin" valueType="num">
                                      <p:cBhvr additive="base">
                                        <p:cTn id="9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r>
              <a:rPr lang="en-US" dirty="0" err="1" smtClean="0"/>
              <a:t>Traduzcan</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t>Carlos no </a:t>
            </a:r>
            <a:r>
              <a:rPr lang="en-US" dirty="0" err="1" smtClean="0"/>
              <a:t>corre</a:t>
            </a:r>
            <a:r>
              <a:rPr lang="en-US" dirty="0" smtClean="0"/>
              <a:t> </a:t>
            </a:r>
            <a:r>
              <a:rPr lang="en-US" dirty="0" err="1" smtClean="0"/>
              <a:t>rápido</a:t>
            </a:r>
            <a:r>
              <a:rPr lang="en-US" dirty="0" smtClean="0"/>
              <a:t>.</a:t>
            </a:r>
          </a:p>
          <a:p>
            <a:pPr marL="514350" indent="-514350">
              <a:buFont typeface="+mj-lt"/>
              <a:buAutoNum type="arabicPeriod"/>
            </a:pPr>
            <a:r>
              <a:rPr lang="en-US" dirty="0" smtClean="0"/>
              <a:t>Henry </a:t>
            </a:r>
            <a:r>
              <a:rPr lang="en-US" dirty="0" err="1" smtClean="0"/>
              <a:t>apunta</a:t>
            </a:r>
            <a:r>
              <a:rPr lang="en-US" dirty="0" smtClean="0"/>
              <a:t> la pistol a la </a:t>
            </a:r>
            <a:r>
              <a:rPr lang="en-US" dirty="0" err="1" smtClean="0"/>
              <a:t>cabeza</a:t>
            </a:r>
            <a:r>
              <a:rPr lang="en-US" dirty="0" smtClean="0"/>
              <a:t> de Carlos. </a:t>
            </a:r>
          </a:p>
          <a:p>
            <a:pPr marL="514350" indent="-514350">
              <a:buFont typeface="+mj-lt"/>
              <a:buAutoNum type="arabicPeriod"/>
            </a:pPr>
            <a:r>
              <a:rPr lang="en-US" dirty="0" smtClean="0"/>
              <a:t>Carlos </a:t>
            </a:r>
            <a:r>
              <a:rPr lang="en-US" dirty="0" err="1" smtClean="0"/>
              <a:t>revela</a:t>
            </a:r>
            <a:r>
              <a:rPr lang="en-US" dirty="0" smtClean="0"/>
              <a:t> el </a:t>
            </a:r>
            <a:r>
              <a:rPr lang="en-US" dirty="0" err="1" smtClean="0"/>
              <a:t>mapa</a:t>
            </a:r>
            <a:r>
              <a:rPr lang="en-US" dirty="0" smtClean="0"/>
              <a:t> </a:t>
            </a:r>
            <a:r>
              <a:rPr lang="en-US" dirty="0" err="1" smtClean="0"/>
              <a:t>secreto</a:t>
            </a:r>
            <a:r>
              <a:rPr lang="en-US" dirty="0" smtClean="0"/>
              <a:t>. </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555927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Piratas</a:t>
            </a:r>
            <a:r>
              <a:rPr lang="en-US" dirty="0" smtClean="0"/>
              <a:t> </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stretch>
            <a:fillRect/>
          </a:stretch>
        </p:blipFill>
        <p:spPr>
          <a:xfrm>
            <a:off x="2539832" y="2505075"/>
            <a:ext cx="6552652" cy="3931591"/>
          </a:xfrm>
          <a:prstGeom prst="rect">
            <a:avLst/>
          </a:prstGeo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496670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Despegue</a:t>
            </a:r>
            <a:r>
              <a:rPr lang="en-US" b="1" u="sng" dirty="0" smtClean="0"/>
              <a:t>: 	¡Hoy </a:t>
            </a:r>
            <a:r>
              <a:rPr lang="en-US" b="1" u="sng" dirty="0" err="1" smtClean="0"/>
              <a:t>es</a:t>
            </a:r>
            <a:r>
              <a:rPr lang="en-US" b="1" u="sng" dirty="0" smtClean="0"/>
              <a:t> lunes!</a:t>
            </a:r>
            <a:endParaRPr lang="en-US" b="1" u="sng" dirty="0"/>
          </a:p>
        </p:txBody>
      </p:sp>
      <p:sp>
        <p:nvSpPr>
          <p:cNvPr id="3" name="Text Placeholder 2"/>
          <p:cNvSpPr>
            <a:spLocks noGrp="1"/>
          </p:cNvSpPr>
          <p:nvPr>
            <p:ph type="body" idx="1"/>
          </p:nvPr>
        </p:nvSpPr>
        <p:spPr/>
        <p:txBody>
          <a:bodyPr/>
          <a:lstStyle/>
          <a:p>
            <a:r>
              <a:rPr lang="en-US" dirty="0" smtClean="0"/>
              <a:t>¿</a:t>
            </a:r>
            <a:r>
              <a:rPr lang="en-US" dirty="0" err="1" smtClean="0"/>
              <a:t>Qué</a:t>
            </a:r>
            <a:r>
              <a:rPr lang="en-US" dirty="0" smtClean="0"/>
              <a:t> </a:t>
            </a:r>
            <a:r>
              <a:rPr lang="en-US" dirty="0" err="1" smtClean="0"/>
              <a:t>hiciste</a:t>
            </a:r>
            <a:r>
              <a:rPr lang="en-US" dirty="0" smtClean="0"/>
              <a:t> </a:t>
            </a:r>
            <a:r>
              <a:rPr lang="en-US" dirty="0" err="1" smtClean="0"/>
              <a:t>durante</a:t>
            </a:r>
            <a:r>
              <a:rPr lang="en-US" dirty="0" smtClean="0"/>
              <a:t> el fin de </a:t>
            </a:r>
            <a:r>
              <a:rPr lang="en-US" dirty="0" err="1" smtClean="0"/>
              <a:t>semana</a:t>
            </a:r>
            <a:r>
              <a:rPr lang="en-US" dirty="0" smtClean="0"/>
              <a:t>?</a:t>
            </a:r>
            <a:endParaRPr lang="en-US" dirty="0"/>
          </a:p>
        </p:txBody>
      </p:sp>
      <p:sp>
        <p:nvSpPr>
          <p:cNvPr id="4" name="Content Placeholder 3"/>
          <p:cNvSpPr>
            <a:spLocks noGrp="1"/>
          </p:cNvSpPr>
          <p:nvPr>
            <p:ph sz="half" idx="2"/>
          </p:nvPr>
        </p:nvSpPr>
        <p:spPr/>
        <p:txBody>
          <a:bodyPr/>
          <a:lstStyle/>
          <a:p>
            <a:r>
              <a:rPr lang="en-US" dirty="0" smtClean="0"/>
              <a:t>Escribe 3 </a:t>
            </a:r>
            <a:r>
              <a:rPr lang="en-US" dirty="0" err="1" smtClean="0"/>
              <a:t>cosas</a:t>
            </a:r>
            <a:r>
              <a:rPr lang="en-US" dirty="0" smtClean="0"/>
              <a:t> que </a:t>
            </a:r>
            <a:r>
              <a:rPr lang="en-US" dirty="0" err="1" smtClean="0"/>
              <a:t>hiciste</a:t>
            </a:r>
            <a:r>
              <a:rPr lang="en-US" dirty="0" smtClean="0"/>
              <a:t>. </a:t>
            </a:r>
          </a:p>
          <a:p>
            <a:pPr marL="0" indent="0">
              <a:buNone/>
            </a:pPr>
            <a:r>
              <a:rPr lang="en-US" dirty="0" err="1" smtClean="0"/>
              <a:t>Ejemplo</a:t>
            </a:r>
            <a:r>
              <a:rPr lang="en-US" dirty="0" smtClean="0"/>
              <a:t>: </a:t>
            </a:r>
          </a:p>
          <a:p>
            <a:pPr marL="0" indent="0">
              <a:buNone/>
            </a:pPr>
            <a:r>
              <a:rPr lang="en-US" dirty="0" err="1" smtClean="0"/>
              <a:t>Yo</a:t>
            </a:r>
            <a:r>
              <a:rPr lang="en-US" dirty="0" smtClean="0"/>
              <a:t> </a:t>
            </a:r>
            <a:r>
              <a:rPr lang="en-US" dirty="0" err="1" smtClean="0"/>
              <a:t>fui</a:t>
            </a:r>
            <a:r>
              <a:rPr lang="en-US" dirty="0" smtClean="0"/>
              <a:t> a </a:t>
            </a:r>
            <a:r>
              <a:rPr lang="en-US" dirty="0" err="1" smtClean="0"/>
              <a:t>una</a:t>
            </a:r>
            <a:r>
              <a:rPr lang="en-US" dirty="0" smtClean="0"/>
              <a:t> fiesta de </a:t>
            </a:r>
            <a:r>
              <a:rPr lang="en-US" dirty="0" err="1" smtClean="0"/>
              <a:t>cumpleaños</a:t>
            </a:r>
            <a:r>
              <a:rPr lang="en-US" dirty="0" smtClean="0"/>
              <a:t>. </a:t>
            </a:r>
          </a:p>
          <a:p>
            <a:pPr marL="0" indent="0">
              <a:buNone/>
            </a:pPr>
            <a:r>
              <a:rPr lang="en-US" dirty="0" err="1" smtClean="0"/>
              <a:t>Yo</a:t>
            </a:r>
            <a:r>
              <a:rPr lang="en-US" dirty="0" smtClean="0"/>
              <a:t> </a:t>
            </a:r>
            <a:r>
              <a:rPr lang="en-US" dirty="0" err="1" smtClean="0"/>
              <a:t>fui</a:t>
            </a:r>
            <a:r>
              <a:rPr lang="en-US" dirty="0" smtClean="0"/>
              <a:t> de </a:t>
            </a:r>
            <a:r>
              <a:rPr lang="en-US" dirty="0" err="1" smtClean="0"/>
              <a:t>compras</a:t>
            </a:r>
            <a:r>
              <a:rPr lang="en-US" dirty="0" smtClean="0"/>
              <a:t>. </a:t>
            </a:r>
          </a:p>
          <a:p>
            <a:pPr marL="0" indent="0">
              <a:buNone/>
            </a:pPr>
            <a:r>
              <a:rPr lang="en-US" dirty="0" err="1" smtClean="0"/>
              <a:t>Yo</a:t>
            </a:r>
            <a:r>
              <a:rPr lang="en-US" dirty="0" smtClean="0"/>
              <a:t> </a:t>
            </a:r>
            <a:r>
              <a:rPr lang="en-US" dirty="0" err="1" smtClean="0"/>
              <a:t>miré</a:t>
            </a:r>
            <a:r>
              <a:rPr lang="en-US" dirty="0" smtClean="0"/>
              <a:t> </a:t>
            </a:r>
            <a:r>
              <a:rPr lang="en-US" dirty="0" err="1" smtClean="0"/>
              <a:t>una</a:t>
            </a:r>
            <a:r>
              <a:rPr lang="en-US" dirty="0" smtClean="0"/>
              <a:t> </a:t>
            </a:r>
            <a:r>
              <a:rPr lang="en-US" dirty="0" err="1" smtClean="0"/>
              <a:t>película</a:t>
            </a:r>
            <a:r>
              <a:rPr lang="en-US" dirty="0" smtClean="0"/>
              <a:t> </a:t>
            </a:r>
            <a:r>
              <a:rPr lang="en-US" dirty="0" err="1" smtClean="0"/>
              <a:t>en</a:t>
            </a:r>
            <a:r>
              <a:rPr lang="en-US" dirty="0" smtClean="0"/>
              <a:t> Netflix. </a:t>
            </a:r>
          </a:p>
          <a:p>
            <a:pPr marL="0" indent="0">
              <a:buNone/>
            </a:pPr>
            <a:r>
              <a:rPr lang="en-US" dirty="0" err="1" smtClean="0"/>
              <a:t>Pasé</a:t>
            </a:r>
            <a:r>
              <a:rPr lang="en-US" dirty="0" smtClean="0"/>
              <a:t> </a:t>
            </a:r>
            <a:r>
              <a:rPr lang="en-US" dirty="0" err="1" smtClean="0"/>
              <a:t>tiempo</a:t>
            </a:r>
            <a:r>
              <a:rPr lang="en-US" dirty="0" smtClean="0"/>
              <a:t> con mi </a:t>
            </a:r>
            <a:r>
              <a:rPr lang="en-US" dirty="0" err="1" smtClean="0"/>
              <a:t>familia</a:t>
            </a:r>
            <a:r>
              <a:rPr lang="en-US" dirty="0" smtClean="0"/>
              <a:t>. </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smtClean="0"/>
              <a:t>Be prepared to share in Spanish. </a:t>
            </a:r>
            <a:endParaRPr lang="en-US" dirty="0"/>
          </a:p>
        </p:txBody>
      </p:sp>
    </p:spTree>
    <p:extLst>
      <p:ext uri="{BB962C8B-B14F-4D97-AF65-F5344CB8AC3E}">
        <p14:creationId xmlns:p14="http://schemas.microsoft.com/office/powerpoint/2010/main" val="1020730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Capítulo</a:t>
            </a:r>
            <a:r>
              <a:rPr lang="en-US" dirty="0" smtClean="0"/>
              <a:t> 4/5: </a:t>
            </a:r>
            <a:endParaRPr lang="en-US" dirty="0"/>
          </a:p>
        </p:txBody>
      </p:sp>
      <p:sp>
        <p:nvSpPr>
          <p:cNvPr id="9" name="Text Placeholder 8"/>
          <p:cNvSpPr>
            <a:spLocks noGrp="1"/>
          </p:cNvSpPr>
          <p:nvPr>
            <p:ph type="body" idx="1"/>
          </p:nvPr>
        </p:nvSpPr>
        <p:spPr/>
        <p:txBody>
          <a:bodyPr/>
          <a:lstStyle/>
          <a:p>
            <a:pPr algn="r"/>
            <a:r>
              <a:rPr lang="en-US" dirty="0" err="1" smtClean="0"/>
              <a:t>Español</a:t>
            </a:r>
            <a:endParaRPr lang="en-US" dirty="0"/>
          </a:p>
        </p:txBody>
      </p:sp>
      <p:sp>
        <p:nvSpPr>
          <p:cNvPr id="10" name="Content Placeholder 9"/>
          <p:cNvSpPr>
            <a:spLocks noGrp="1"/>
          </p:cNvSpPr>
          <p:nvPr>
            <p:ph sz="half" idx="2"/>
          </p:nvPr>
        </p:nvSpPr>
        <p:spPr/>
        <p:txBody>
          <a:bodyPr/>
          <a:lstStyle/>
          <a:p>
            <a:pPr marL="0" indent="0" algn="r">
              <a:buNone/>
            </a:pPr>
            <a:r>
              <a:rPr lang="en-US" dirty="0" err="1" smtClean="0"/>
              <a:t>Buscan</a:t>
            </a:r>
            <a:endParaRPr lang="en-US" dirty="0" smtClean="0"/>
          </a:p>
          <a:p>
            <a:pPr marL="0" indent="0" algn="r">
              <a:buNone/>
            </a:pPr>
            <a:r>
              <a:rPr lang="en-US" dirty="0" err="1" smtClean="0"/>
              <a:t>Atentamente</a:t>
            </a:r>
            <a:endParaRPr lang="en-US" dirty="0" smtClean="0"/>
          </a:p>
          <a:p>
            <a:pPr marL="0" indent="0" algn="r">
              <a:buNone/>
            </a:pPr>
            <a:r>
              <a:rPr lang="en-US" dirty="0" smtClean="0"/>
              <a:t>Europa</a:t>
            </a:r>
          </a:p>
          <a:p>
            <a:pPr marL="0" indent="0" algn="r">
              <a:buNone/>
            </a:pPr>
            <a:r>
              <a:rPr lang="en-US" dirty="0" err="1" smtClean="0"/>
              <a:t>Piensa</a:t>
            </a:r>
            <a:r>
              <a:rPr lang="en-US" dirty="0" smtClean="0"/>
              <a:t> </a:t>
            </a:r>
            <a:r>
              <a:rPr lang="en-US" dirty="0" err="1" smtClean="0"/>
              <a:t>en</a:t>
            </a:r>
            <a:r>
              <a:rPr lang="en-US" dirty="0" smtClean="0"/>
              <a:t> </a:t>
            </a:r>
          </a:p>
          <a:p>
            <a:pPr marL="0" indent="0" algn="r">
              <a:buNone/>
            </a:pPr>
            <a:r>
              <a:rPr lang="en-US" dirty="0" smtClean="0"/>
              <a:t>No </a:t>
            </a:r>
            <a:r>
              <a:rPr lang="en-US" dirty="0" err="1" smtClean="0"/>
              <a:t>comprende</a:t>
            </a:r>
            <a:endParaRPr lang="en-US" dirty="0" smtClean="0"/>
          </a:p>
          <a:p>
            <a:pPr marL="0" indent="0" algn="r">
              <a:buNone/>
            </a:pPr>
            <a:r>
              <a:rPr lang="en-US" dirty="0" err="1" smtClean="0"/>
              <a:t>Leyenda</a:t>
            </a:r>
            <a:r>
              <a:rPr lang="en-US" dirty="0" smtClean="0"/>
              <a:t> </a:t>
            </a:r>
          </a:p>
          <a:p>
            <a:pPr marL="0" indent="0" algn="r">
              <a:buNone/>
            </a:pPr>
            <a:r>
              <a:rPr lang="en-US" dirty="0" smtClean="0"/>
              <a:t>No le </a:t>
            </a:r>
            <a:r>
              <a:rPr lang="en-US" dirty="0" err="1" smtClean="0"/>
              <a:t>confiesa</a:t>
            </a:r>
            <a:r>
              <a:rPr lang="en-US" dirty="0" smtClean="0"/>
              <a:t> </a:t>
            </a:r>
            <a:endParaRPr lang="en-US" dirty="0"/>
          </a:p>
        </p:txBody>
      </p:sp>
      <p:sp>
        <p:nvSpPr>
          <p:cNvPr id="11" name="Text Placeholder 10"/>
          <p:cNvSpPr>
            <a:spLocks noGrp="1"/>
          </p:cNvSpPr>
          <p:nvPr>
            <p:ph type="body" sz="quarter" idx="3"/>
          </p:nvPr>
        </p:nvSpPr>
        <p:spPr/>
        <p:txBody>
          <a:bodyPr/>
          <a:lstStyle/>
          <a:p>
            <a:r>
              <a:rPr lang="en-US" dirty="0" err="1" smtClean="0"/>
              <a:t>Inglés</a:t>
            </a:r>
            <a:r>
              <a:rPr lang="en-US" dirty="0" smtClean="0"/>
              <a:t> </a:t>
            </a:r>
            <a:endParaRPr lang="en-US" dirty="0"/>
          </a:p>
        </p:txBody>
      </p:sp>
      <p:sp>
        <p:nvSpPr>
          <p:cNvPr id="12" name="Content Placeholder 11"/>
          <p:cNvSpPr>
            <a:spLocks noGrp="1"/>
          </p:cNvSpPr>
          <p:nvPr>
            <p:ph sz="quarter" idx="4"/>
          </p:nvPr>
        </p:nvSpPr>
        <p:spPr>
          <a:xfrm>
            <a:off x="6172200" y="2505075"/>
            <a:ext cx="5354392" cy="3684588"/>
          </a:xfrm>
        </p:spPr>
        <p:txBody>
          <a:bodyPr>
            <a:normAutofit/>
          </a:bodyPr>
          <a:lstStyle/>
          <a:p>
            <a:pPr marL="0" indent="0">
              <a:buNone/>
            </a:pPr>
            <a:r>
              <a:rPr lang="en-US" dirty="0" smtClean="0">
                <a:solidFill>
                  <a:schemeClr val="accent1">
                    <a:lumMod val="75000"/>
                  </a:schemeClr>
                </a:solidFill>
              </a:rPr>
              <a:t>They look for</a:t>
            </a:r>
          </a:p>
          <a:p>
            <a:pPr marL="0" indent="0">
              <a:buNone/>
            </a:pPr>
            <a:r>
              <a:rPr lang="en-US" dirty="0" smtClean="0">
                <a:solidFill>
                  <a:schemeClr val="accent1">
                    <a:lumMod val="75000"/>
                  </a:schemeClr>
                </a:solidFill>
              </a:rPr>
              <a:t>Attentively</a:t>
            </a:r>
          </a:p>
          <a:p>
            <a:pPr marL="0" indent="0">
              <a:buNone/>
            </a:pPr>
            <a:r>
              <a:rPr lang="en-US" dirty="0" smtClean="0">
                <a:solidFill>
                  <a:schemeClr val="accent1">
                    <a:lumMod val="75000"/>
                  </a:schemeClr>
                </a:solidFill>
              </a:rPr>
              <a:t>Europe</a:t>
            </a:r>
          </a:p>
          <a:p>
            <a:pPr marL="0" indent="0">
              <a:buNone/>
            </a:pPr>
            <a:r>
              <a:rPr lang="en-US" dirty="0" smtClean="0">
                <a:solidFill>
                  <a:schemeClr val="accent1">
                    <a:lumMod val="75000"/>
                  </a:schemeClr>
                </a:solidFill>
              </a:rPr>
              <a:t>He/she thinks about</a:t>
            </a:r>
          </a:p>
          <a:p>
            <a:pPr marL="0" indent="0">
              <a:buNone/>
            </a:pPr>
            <a:r>
              <a:rPr lang="en-US" dirty="0" smtClean="0">
                <a:solidFill>
                  <a:schemeClr val="accent1">
                    <a:lumMod val="75000"/>
                  </a:schemeClr>
                </a:solidFill>
              </a:rPr>
              <a:t>He/she doesn’t understand</a:t>
            </a:r>
          </a:p>
          <a:p>
            <a:pPr marL="0" indent="0">
              <a:buNone/>
            </a:pPr>
            <a:r>
              <a:rPr lang="en-US" dirty="0" smtClean="0">
                <a:solidFill>
                  <a:schemeClr val="accent1">
                    <a:lumMod val="75000"/>
                  </a:schemeClr>
                </a:solidFill>
              </a:rPr>
              <a:t>Legend</a:t>
            </a:r>
          </a:p>
          <a:p>
            <a:pPr marL="0" indent="0">
              <a:buNone/>
            </a:pPr>
            <a:r>
              <a:rPr lang="en-US" dirty="0" smtClean="0">
                <a:solidFill>
                  <a:schemeClr val="accent1">
                    <a:lumMod val="75000"/>
                  </a:schemeClr>
                </a:solidFill>
              </a:rPr>
              <a:t>He/ she doesn’t confess to him/her</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39885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Práctica</a:t>
            </a:r>
            <a:r>
              <a:rPr lang="en-US" dirty="0" smtClean="0"/>
              <a:t>:</a:t>
            </a:r>
            <a:endParaRPr lang="en-US" dirty="0"/>
          </a:p>
        </p:txBody>
      </p:sp>
      <p:sp>
        <p:nvSpPr>
          <p:cNvPr id="7" name="Content Placeholder 6"/>
          <p:cNvSpPr>
            <a:spLocks noGrp="1"/>
          </p:cNvSpPr>
          <p:nvPr>
            <p:ph idx="1"/>
          </p:nvPr>
        </p:nvSpPr>
        <p:spPr/>
        <p:txBody>
          <a:bodyPr/>
          <a:lstStyle/>
          <a:p>
            <a:r>
              <a:rPr lang="en-US" dirty="0" smtClean="0"/>
              <a:t>Los </a:t>
            </a:r>
            <a:r>
              <a:rPr lang="en-US" dirty="0" err="1" smtClean="0"/>
              <a:t>españoles</a:t>
            </a:r>
            <a:r>
              <a:rPr lang="en-US" dirty="0" smtClean="0"/>
              <a:t> ___________ el </a:t>
            </a:r>
            <a:r>
              <a:rPr lang="en-US" dirty="0" err="1" smtClean="0"/>
              <a:t>mapa</a:t>
            </a:r>
            <a:r>
              <a:rPr lang="en-US" dirty="0" smtClean="0"/>
              <a:t> y la </a:t>
            </a:r>
            <a:r>
              <a:rPr lang="en-US" dirty="0" err="1" smtClean="0"/>
              <a:t>isla</a:t>
            </a:r>
            <a:r>
              <a:rPr lang="en-US" dirty="0" smtClean="0"/>
              <a:t> </a:t>
            </a:r>
            <a:r>
              <a:rPr lang="en-US" dirty="0" err="1" smtClean="0"/>
              <a:t>secreta</a:t>
            </a:r>
            <a:r>
              <a:rPr lang="en-US" dirty="0" smtClean="0"/>
              <a:t>. </a:t>
            </a:r>
          </a:p>
          <a:p>
            <a:r>
              <a:rPr lang="en-US" dirty="0" smtClean="0"/>
              <a:t>Una persona </a:t>
            </a:r>
            <a:r>
              <a:rPr lang="en-US" dirty="0" err="1" smtClean="0"/>
              <a:t>europea</a:t>
            </a:r>
            <a:r>
              <a:rPr lang="en-US" dirty="0" smtClean="0"/>
              <a:t> </a:t>
            </a:r>
            <a:r>
              <a:rPr lang="en-US" dirty="0" err="1" smtClean="0"/>
              <a:t>es</a:t>
            </a:r>
            <a:r>
              <a:rPr lang="en-US" dirty="0" smtClean="0"/>
              <a:t> de ______________. </a:t>
            </a:r>
          </a:p>
          <a:p>
            <a:r>
              <a:rPr lang="en-US" dirty="0" smtClean="0"/>
              <a:t>Antonio ______________ </a:t>
            </a:r>
            <a:r>
              <a:rPr lang="en-US" dirty="0" err="1" smtClean="0"/>
              <a:t>en</a:t>
            </a:r>
            <a:r>
              <a:rPr lang="en-US" dirty="0" smtClean="0"/>
              <a:t> </a:t>
            </a:r>
            <a:r>
              <a:rPr lang="en-US" dirty="0" err="1" smtClean="0"/>
              <a:t>su</a:t>
            </a:r>
            <a:r>
              <a:rPr lang="en-US" dirty="0" smtClean="0"/>
              <a:t> </a:t>
            </a:r>
            <a:r>
              <a:rPr lang="en-US" dirty="0" err="1" smtClean="0"/>
              <a:t>novia</a:t>
            </a:r>
            <a:r>
              <a:rPr lang="en-US" dirty="0" smtClean="0"/>
              <a:t>, Raquel. </a:t>
            </a:r>
          </a:p>
          <a:p>
            <a:endParaRPr lang="en-US" dirty="0" smtClean="0"/>
          </a:p>
          <a:p>
            <a:endParaRPr lang="en-US" dirty="0"/>
          </a:p>
        </p:txBody>
      </p:sp>
    </p:spTree>
    <p:extLst>
      <p:ext uri="{BB962C8B-B14F-4D97-AF65-F5344CB8AC3E}">
        <p14:creationId xmlns:p14="http://schemas.microsoft.com/office/powerpoint/2010/main" val="144165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Cuáles</a:t>
            </a:r>
            <a:r>
              <a:rPr lang="en-US" dirty="0" smtClean="0"/>
              <a:t> son las </a:t>
            </a:r>
            <a:r>
              <a:rPr lang="en-US" dirty="0" err="1" smtClean="0"/>
              <a:t>islas</a:t>
            </a:r>
            <a:r>
              <a:rPr lang="en-US" dirty="0" smtClean="0"/>
              <a:t> del Caribe?</a:t>
            </a:r>
            <a:endParaRPr lang="en-US" dirty="0"/>
          </a:p>
        </p:txBody>
      </p:sp>
      <p:pic>
        <p:nvPicPr>
          <p:cNvPr id="1026" name="Picture 2" descr="Image result for las islas del cari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6986" y="1541983"/>
            <a:ext cx="6425819" cy="433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14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Preguntas</a:t>
            </a:r>
            <a:r>
              <a:rPr lang="en-US" dirty="0" smtClean="0"/>
              <a:t>: </a:t>
            </a:r>
            <a:r>
              <a:rPr lang="en-US" dirty="0" err="1" smtClean="0"/>
              <a:t>Capítulo</a:t>
            </a:r>
            <a:r>
              <a:rPr lang="en-US" dirty="0" smtClean="0"/>
              <a:t> 4 </a:t>
            </a:r>
            <a:endParaRPr lang="en-US" dirty="0"/>
          </a:p>
        </p:txBody>
      </p:sp>
      <p:sp>
        <p:nvSpPr>
          <p:cNvPr id="7" name="Content Placeholder 6"/>
          <p:cNvSpPr>
            <a:spLocks noGrp="1"/>
          </p:cNvSpPr>
          <p:nvPr>
            <p:ph idx="1"/>
          </p:nvPr>
        </p:nvSpPr>
        <p:spPr/>
        <p:txBody>
          <a:bodyPr>
            <a:normAutofit fontScale="92500" lnSpcReduction="10000"/>
          </a:bodyPr>
          <a:lstStyle/>
          <a:p>
            <a:pPr marL="514350" indent="-514350">
              <a:buAutoNum type="arabicPeriod"/>
            </a:pPr>
            <a:r>
              <a:rPr lang="es-ES" dirty="0" smtClean="0"/>
              <a:t>¿A </a:t>
            </a:r>
            <a:r>
              <a:rPr lang="es-ES" dirty="0"/>
              <a:t>quién ve Henry en el restaurante? </a:t>
            </a:r>
          </a:p>
          <a:p>
            <a:pPr marL="514350" indent="-514350">
              <a:buAutoNum type="arabicPeriod"/>
            </a:pPr>
            <a:r>
              <a:rPr lang="es-ES" dirty="0" smtClean="0"/>
              <a:t>¿Cómo </a:t>
            </a:r>
            <a:r>
              <a:rPr lang="es-ES" dirty="0"/>
              <a:t>es Raquel? </a:t>
            </a:r>
            <a:endParaRPr lang="es-ES" dirty="0" smtClean="0"/>
          </a:p>
          <a:p>
            <a:pPr marL="0" indent="0">
              <a:buNone/>
            </a:pPr>
            <a:r>
              <a:rPr lang="es-ES" dirty="0" smtClean="0"/>
              <a:t>3</a:t>
            </a:r>
            <a:r>
              <a:rPr lang="es-ES" dirty="0"/>
              <a:t>. ¿Cómo está Raquel? ¿Bien? ¿Contenta? ¿Triste? </a:t>
            </a:r>
          </a:p>
          <a:p>
            <a:pPr marL="0" indent="0">
              <a:buNone/>
            </a:pPr>
            <a:r>
              <a:rPr lang="es-ES" dirty="0" smtClean="0"/>
              <a:t>4</a:t>
            </a:r>
            <a:r>
              <a:rPr lang="es-ES" dirty="0"/>
              <a:t>. ¿Henry quiere hablar o caminar con Raquel? </a:t>
            </a:r>
          </a:p>
          <a:p>
            <a:pPr marL="0" indent="0">
              <a:buNone/>
            </a:pPr>
            <a:r>
              <a:rPr lang="es-ES" dirty="0" smtClean="0"/>
              <a:t>5</a:t>
            </a:r>
            <a:r>
              <a:rPr lang="es-ES" dirty="0"/>
              <a:t>. ¿Quién siente atracción, Henry o Raquel? </a:t>
            </a:r>
          </a:p>
          <a:p>
            <a:pPr marL="0" indent="0">
              <a:buNone/>
            </a:pPr>
            <a:r>
              <a:rPr lang="es-ES" dirty="0" smtClean="0"/>
              <a:t>5</a:t>
            </a:r>
            <a:r>
              <a:rPr lang="es-ES" dirty="0"/>
              <a:t>. ¿Henry habla románticamente con Raquel o quiere hablar románticamente con Raquel? </a:t>
            </a:r>
          </a:p>
          <a:p>
            <a:pPr marL="0" indent="0">
              <a:buNone/>
            </a:pPr>
            <a:r>
              <a:rPr lang="es-ES" dirty="0" smtClean="0"/>
              <a:t>6</a:t>
            </a:r>
            <a:r>
              <a:rPr lang="es-ES" dirty="0"/>
              <a:t>. ¿De dónde es Henry? </a:t>
            </a:r>
          </a:p>
          <a:p>
            <a:pPr marL="0" indent="0">
              <a:buNone/>
            </a:pPr>
            <a:r>
              <a:rPr lang="es-ES" dirty="0" smtClean="0"/>
              <a:t>7</a:t>
            </a:r>
            <a:r>
              <a:rPr lang="es-ES" dirty="0"/>
              <a:t>. ¿De dónde es Raquel? </a:t>
            </a:r>
          </a:p>
          <a:p>
            <a:pPr marL="0" indent="0">
              <a:buNone/>
            </a:pPr>
            <a:r>
              <a:rPr lang="es-ES" dirty="0" smtClean="0"/>
              <a:t>8</a:t>
            </a:r>
            <a:r>
              <a:rPr lang="es-ES" dirty="0"/>
              <a:t>. ¿Cuáles son las cualidades de Henry que le gustan a Raquel? </a:t>
            </a:r>
            <a:endParaRPr lang="en-US" dirty="0"/>
          </a:p>
        </p:txBody>
      </p:sp>
    </p:spTree>
    <p:extLst>
      <p:ext uri="{BB962C8B-B14F-4D97-AF65-F5344CB8AC3E}">
        <p14:creationId xmlns:p14="http://schemas.microsoft.com/office/powerpoint/2010/main" val="117992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a:t>
            </a:r>
            <a:r>
              <a:rPr lang="en-US" dirty="0" err="1" smtClean="0"/>
              <a:t>Libro</a:t>
            </a:r>
            <a:r>
              <a:rPr lang="en-US" dirty="0" smtClean="0"/>
              <a:t>: </a:t>
            </a:r>
            <a:endParaRPr lang="en-US" dirty="0"/>
          </a:p>
        </p:txBody>
      </p:sp>
      <p:sp>
        <p:nvSpPr>
          <p:cNvPr id="3" name="Content Placeholder 2"/>
          <p:cNvSpPr>
            <a:spLocks noGrp="1"/>
          </p:cNvSpPr>
          <p:nvPr>
            <p:ph idx="1"/>
          </p:nvPr>
        </p:nvSpPr>
        <p:spPr/>
        <p:txBody>
          <a:bodyPr/>
          <a:lstStyle/>
          <a:p>
            <a:r>
              <a:rPr lang="en-US" dirty="0" smtClean="0"/>
              <a:t>1. Continue your ‘’mini </a:t>
            </a:r>
            <a:r>
              <a:rPr lang="en-US" dirty="0" err="1" smtClean="0"/>
              <a:t>libro</a:t>
            </a:r>
            <a:r>
              <a:rPr lang="en-US" dirty="0" smtClean="0"/>
              <a:t>’’ with at least 4 images of 4 scenes from Chapters 3 and 4. </a:t>
            </a:r>
          </a:p>
          <a:p>
            <a:r>
              <a:rPr lang="en-US" dirty="0" smtClean="0"/>
              <a:t>2.  Under each scene, write two sentences describing the scene.  </a:t>
            </a:r>
          </a:p>
          <a:p>
            <a:endParaRPr lang="en-US" dirty="0"/>
          </a:p>
          <a:p>
            <a:pPr marL="0" indent="0">
              <a:buNone/>
            </a:pPr>
            <a:r>
              <a:rPr lang="en-US" dirty="0" err="1" smtClean="0"/>
              <a:t>Ejemplo</a:t>
            </a:r>
            <a:r>
              <a:rPr lang="en-US" dirty="0" smtClean="0"/>
              <a:t>:  Hay un </a:t>
            </a:r>
            <a:r>
              <a:rPr lang="en-US" dirty="0" err="1" smtClean="0"/>
              <a:t>pirata</a:t>
            </a:r>
            <a:r>
              <a:rPr lang="en-US" dirty="0" smtClean="0"/>
              <a:t> que se llama Henry Morgan.  Henry </a:t>
            </a:r>
            <a:r>
              <a:rPr lang="en-US" dirty="0" err="1" smtClean="0"/>
              <a:t>es</a:t>
            </a:r>
            <a:r>
              <a:rPr lang="en-US" dirty="0" smtClean="0"/>
              <a:t> </a:t>
            </a:r>
            <a:r>
              <a:rPr lang="en-US" dirty="0" err="1" smtClean="0"/>
              <a:t>muy</a:t>
            </a:r>
            <a:r>
              <a:rPr lang="en-US" dirty="0" smtClean="0"/>
              <a:t> </a:t>
            </a:r>
            <a:r>
              <a:rPr lang="en-US" dirty="0" err="1" smtClean="0"/>
              <a:t>inteligente</a:t>
            </a:r>
            <a:r>
              <a:rPr lang="en-US" dirty="0" smtClean="0"/>
              <a:t> y </a:t>
            </a:r>
            <a:r>
              <a:rPr lang="en-US" dirty="0" err="1" smtClean="0"/>
              <a:t>quiere</a:t>
            </a:r>
            <a:r>
              <a:rPr lang="en-US" dirty="0" smtClean="0"/>
              <a:t> el </a:t>
            </a:r>
            <a:r>
              <a:rPr lang="en-US" dirty="0" err="1" smtClean="0"/>
              <a:t>mapa</a:t>
            </a:r>
            <a:r>
              <a:rPr lang="en-US" dirty="0" smtClean="0"/>
              <a:t> </a:t>
            </a:r>
            <a:r>
              <a:rPr lang="en-US" dirty="0" err="1" smtClean="0"/>
              <a:t>secreto</a:t>
            </a:r>
            <a:r>
              <a:rPr lang="en-US" dirty="0" smtClean="0"/>
              <a:t> del Caribe.  </a:t>
            </a:r>
            <a:endParaRPr lang="en-US" dirty="0"/>
          </a:p>
        </p:txBody>
      </p:sp>
      <p:pic>
        <p:nvPicPr>
          <p:cNvPr id="4" name="Picture 3"/>
          <p:cNvPicPr>
            <a:picLocks noChangeAspect="1"/>
          </p:cNvPicPr>
          <p:nvPr/>
        </p:nvPicPr>
        <p:blipFill>
          <a:blip r:embed="rId2"/>
          <a:stretch>
            <a:fillRect/>
          </a:stretch>
        </p:blipFill>
        <p:spPr>
          <a:xfrm>
            <a:off x="8321428" y="4353663"/>
            <a:ext cx="2143125" cy="2143125"/>
          </a:xfrm>
          <a:prstGeom prst="rect">
            <a:avLst/>
          </a:prstGeom>
        </p:spPr>
      </p:pic>
    </p:spTree>
    <p:extLst>
      <p:ext uri="{BB962C8B-B14F-4D97-AF65-F5344CB8AC3E}">
        <p14:creationId xmlns:p14="http://schemas.microsoft.com/office/powerpoint/2010/main" val="3342685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r>
              <a:rPr lang="en-US" dirty="0" err="1" smtClean="0"/>
              <a:t>Traduzcan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Henry </a:t>
            </a:r>
            <a:r>
              <a:rPr lang="en-US" dirty="0" err="1" smtClean="0"/>
              <a:t>quiere</a:t>
            </a:r>
            <a:r>
              <a:rPr lang="en-US" dirty="0" smtClean="0"/>
              <a:t> </a:t>
            </a:r>
            <a:r>
              <a:rPr lang="en-US" dirty="0" err="1" smtClean="0"/>
              <a:t>hablar</a:t>
            </a:r>
            <a:r>
              <a:rPr lang="en-US" dirty="0" smtClean="0"/>
              <a:t> </a:t>
            </a:r>
            <a:r>
              <a:rPr lang="en-US" dirty="0" err="1" smtClean="0"/>
              <a:t>romanticamente</a:t>
            </a:r>
            <a:r>
              <a:rPr lang="en-US" dirty="0" smtClean="0"/>
              <a:t> a Raquel. </a:t>
            </a:r>
          </a:p>
          <a:p>
            <a:pPr marL="514350" indent="-514350">
              <a:buAutoNum type="arabicPeriod"/>
            </a:pPr>
            <a:r>
              <a:rPr lang="en-US" dirty="0" smtClean="0"/>
              <a:t>A Raquel le </a:t>
            </a:r>
            <a:r>
              <a:rPr lang="en-US" dirty="0" err="1" smtClean="0"/>
              <a:t>gusta</a:t>
            </a:r>
            <a:r>
              <a:rPr lang="en-US" dirty="0" smtClean="0"/>
              <a:t> la mala </a:t>
            </a:r>
            <a:r>
              <a:rPr lang="en-US" dirty="0" err="1" smtClean="0"/>
              <a:t>reputación</a:t>
            </a:r>
            <a:r>
              <a:rPr lang="en-US" dirty="0" smtClean="0"/>
              <a:t> de Henry.</a:t>
            </a:r>
          </a:p>
          <a:p>
            <a:pPr marL="514350" indent="-514350">
              <a:buAutoNum type="arabicPeriod"/>
            </a:pPr>
            <a:r>
              <a:rPr lang="en-US" dirty="0" smtClean="0"/>
              <a:t>Henry </a:t>
            </a:r>
            <a:r>
              <a:rPr lang="en-US" dirty="0" err="1" smtClean="0"/>
              <a:t>busca</a:t>
            </a:r>
            <a:r>
              <a:rPr lang="en-US" dirty="0" smtClean="0"/>
              <a:t> el </a:t>
            </a:r>
            <a:r>
              <a:rPr lang="en-US" dirty="0" err="1" smtClean="0"/>
              <a:t>mapa</a:t>
            </a:r>
            <a:r>
              <a:rPr lang="en-US" dirty="0" smtClean="0"/>
              <a:t>. </a:t>
            </a:r>
            <a:endParaRPr lang="en-US" dirty="0"/>
          </a:p>
        </p:txBody>
      </p:sp>
    </p:spTree>
    <p:extLst>
      <p:ext uri="{BB962C8B-B14F-4D97-AF65-F5344CB8AC3E}">
        <p14:creationId xmlns:p14="http://schemas.microsoft.com/office/powerpoint/2010/main" val="1692563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a:t>
            </a:r>
            <a:r>
              <a:rPr lang="en-US" dirty="0" smtClean="0"/>
              <a:t> </a:t>
            </a:r>
            <a:r>
              <a:rPr lang="en-US" dirty="0" err="1" smtClean="0"/>
              <a:t>grupos</a:t>
            </a:r>
            <a:endParaRPr lang="en-US" dirty="0"/>
          </a:p>
        </p:txBody>
      </p:sp>
      <p:sp>
        <p:nvSpPr>
          <p:cNvPr id="3" name="Content Placeholder 2"/>
          <p:cNvSpPr>
            <a:spLocks noGrp="1"/>
          </p:cNvSpPr>
          <p:nvPr>
            <p:ph idx="1"/>
          </p:nvPr>
        </p:nvSpPr>
        <p:spPr/>
        <p:txBody>
          <a:bodyPr/>
          <a:lstStyle/>
          <a:p>
            <a:r>
              <a:rPr lang="en-US" dirty="0" smtClean="0"/>
              <a:t>Lean el </a:t>
            </a:r>
            <a:r>
              <a:rPr lang="en-US" dirty="0" err="1" smtClean="0"/>
              <a:t>capítulo</a:t>
            </a:r>
            <a:r>
              <a:rPr lang="en-US" dirty="0" smtClean="0"/>
              <a:t> 5 </a:t>
            </a:r>
            <a:r>
              <a:rPr lang="en-US" dirty="0" err="1" smtClean="0"/>
              <a:t>en</a:t>
            </a:r>
            <a:r>
              <a:rPr lang="en-US" dirty="0" smtClean="0"/>
              <a:t> </a:t>
            </a:r>
            <a:r>
              <a:rPr lang="en-US" dirty="0" err="1" smtClean="0"/>
              <a:t>grupos</a:t>
            </a:r>
            <a:endParaRPr lang="en-US" dirty="0" smtClean="0"/>
          </a:p>
          <a:p>
            <a:r>
              <a:rPr lang="en-US" dirty="0" err="1" smtClean="0"/>
              <a:t>Después</a:t>
            </a:r>
            <a:r>
              <a:rPr lang="en-US" dirty="0" smtClean="0"/>
              <a:t> hay </a:t>
            </a:r>
            <a:r>
              <a:rPr lang="en-US" dirty="0" err="1" smtClean="0"/>
              <a:t>una</a:t>
            </a:r>
            <a:r>
              <a:rPr lang="en-US" dirty="0" smtClean="0"/>
              <a:t> </a:t>
            </a:r>
            <a:r>
              <a:rPr lang="en-US" dirty="0" err="1" smtClean="0"/>
              <a:t>prueba</a:t>
            </a:r>
            <a:r>
              <a:rPr lang="en-US" dirty="0" smtClean="0"/>
              <a:t> </a:t>
            </a:r>
            <a:r>
              <a:rPr lang="en-US" dirty="0" err="1" smtClean="0"/>
              <a:t>en</a:t>
            </a:r>
            <a:r>
              <a:rPr lang="en-US" dirty="0" smtClean="0"/>
              <a:t> </a:t>
            </a:r>
            <a:r>
              <a:rPr lang="en-US" dirty="0" err="1" smtClean="0"/>
              <a:t>grupos</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6096000" y="4136927"/>
            <a:ext cx="2476500" cy="1847850"/>
          </a:xfrm>
          <a:prstGeom prst="rect">
            <a:avLst/>
          </a:prstGeom>
        </p:spPr>
      </p:pic>
    </p:spTree>
    <p:extLst>
      <p:ext uri="{BB962C8B-B14F-4D97-AF65-F5344CB8AC3E}">
        <p14:creationId xmlns:p14="http://schemas.microsoft.com/office/powerpoint/2010/main" val="546688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Capítulo</a:t>
            </a:r>
            <a:r>
              <a:rPr lang="en-US" dirty="0" smtClean="0"/>
              <a:t> 5:</a:t>
            </a:r>
            <a:endParaRPr lang="en-US" dirty="0"/>
          </a:p>
        </p:txBody>
      </p:sp>
      <p:pic>
        <p:nvPicPr>
          <p:cNvPr id="4" name="Content Placeholder 3"/>
          <p:cNvPicPr>
            <a:picLocks noGrp="1" noChangeAspect="1"/>
          </p:cNvPicPr>
          <p:nvPr>
            <p:ph idx="1"/>
          </p:nvPr>
        </p:nvPicPr>
        <p:blipFill>
          <a:blip r:embed="rId2"/>
          <a:stretch>
            <a:fillRect/>
          </a:stretch>
        </p:blipFill>
        <p:spPr>
          <a:xfrm>
            <a:off x="296366" y="2077676"/>
            <a:ext cx="11057434" cy="5687690"/>
          </a:xfrm>
          <a:prstGeom prst="rect">
            <a:avLst/>
          </a:prstGeom>
        </p:spPr>
      </p:pic>
    </p:spTree>
    <p:extLst>
      <p:ext uri="{BB962C8B-B14F-4D97-AF65-F5344CB8AC3E}">
        <p14:creationId xmlns:p14="http://schemas.microsoft.com/office/powerpoint/2010/main" val="552941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Capítulo</a:t>
            </a:r>
            <a:r>
              <a:rPr lang="en-US" dirty="0" smtClean="0"/>
              <a:t> 5: </a:t>
            </a:r>
            <a:r>
              <a:rPr lang="en-US" dirty="0" err="1" smtClean="0"/>
              <a:t>Cierto</a:t>
            </a:r>
            <a:r>
              <a:rPr lang="en-US" dirty="0" smtClean="0"/>
              <a:t> o </a:t>
            </a:r>
            <a:r>
              <a:rPr lang="en-US" dirty="0" err="1" smtClean="0"/>
              <a:t>Falso</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s-ES" dirty="0"/>
              <a:t>1. El barco de Antonio va hacia la isla secreta.</a:t>
            </a:r>
          </a:p>
          <a:p>
            <a:pPr marL="0" indent="0">
              <a:buNone/>
            </a:pPr>
            <a:r>
              <a:rPr lang="es-ES" dirty="0"/>
              <a:t>2. Antonio no piensa en Raquel.</a:t>
            </a:r>
          </a:p>
          <a:p>
            <a:pPr marL="0" indent="0">
              <a:buNone/>
            </a:pPr>
            <a:r>
              <a:rPr lang="es-ES" dirty="0"/>
              <a:t>3. Antonio no comprende por qué Raquel lo abandonó.</a:t>
            </a:r>
          </a:p>
          <a:p>
            <a:pPr marL="0" indent="0">
              <a:buNone/>
            </a:pPr>
            <a:r>
              <a:rPr lang="es-ES" dirty="0"/>
              <a:t>4. Felipe y Antonio estudian el mapa secreto.</a:t>
            </a:r>
          </a:p>
          <a:p>
            <a:pPr marL="0" indent="0">
              <a:buNone/>
            </a:pPr>
            <a:r>
              <a:rPr lang="es-ES" dirty="0"/>
              <a:t>5. Felipe no habla directamente.</a:t>
            </a:r>
          </a:p>
          <a:p>
            <a:pPr marL="0" indent="0">
              <a:buNone/>
            </a:pPr>
            <a:r>
              <a:rPr lang="es-ES" dirty="0"/>
              <a:t>6. Antonio está frustrado con Felipe.</a:t>
            </a:r>
          </a:p>
          <a:p>
            <a:pPr marL="0" indent="0">
              <a:buNone/>
            </a:pPr>
            <a:r>
              <a:rPr lang="es-ES" dirty="0"/>
              <a:t>7. Felipe reacciona rápidamente.</a:t>
            </a:r>
          </a:p>
          <a:p>
            <a:pPr marL="0" indent="0">
              <a:buNone/>
            </a:pPr>
            <a:r>
              <a:rPr lang="es-ES" dirty="0"/>
              <a:t>8. Los hombres no le tienen miedo a los piratas</a:t>
            </a:r>
            <a:r>
              <a:rPr lang="es-ES" dirty="0" smtClean="0"/>
              <a:t>.</a:t>
            </a:r>
            <a:endParaRPr lang="es-ES" dirty="0"/>
          </a:p>
        </p:txBody>
      </p:sp>
    </p:spTree>
    <p:extLst>
      <p:ext uri="{BB962C8B-B14F-4D97-AF65-F5344CB8AC3E}">
        <p14:creationId xmlns:p14="http://schemas.microsoft.com/office/powerpoint/2010/main" val="318720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Capítulo</a:t>
            </a:r>
            <a:r>
              <a:rPr lang="en-US" dirty="0" smtClean="0"/>
              <a:t> 5: </a:t>
            </a:r>
            <a:r>
              <a:rPr lang="en-US" dirty="0" err="1" smtClean="0"/>
              <a:t>Cierto</a:t>
            </a:r>
            <a:r>
              <a:rPr lang="en-US" dirty="0" smtClean="0"/>
              <a:t> o </a:t>
            </a:r>
            <a:r>
              <a:rPr lang="en-US" dirty="0" err="1" smtClean="0"/>
              <a:t>Falso</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s-ES" dirty="0"/>
              <a:t>9. Los hombres quieren preparar los cañones.</a:t>
            </a:r>
          </a:p>
          <a:p>
            <a:pPr marL="0" indent="0">
              <a:buNone/>
            </a:pPr>
            <a:r>
              <a:rPr lang="es-ES" dirty="0"/>
              <a:t>10. Henry Morgan es español.</a:t>
            </a:r>
          </a:p>
          <a:p>
            <a:pPr marL="0" indent="0">
              <a:buNone/>
            </a:pPr>
            <a:r>
              <a:rPr lang="es-ES" dirty="0"/>
              <a:t>11. Henry Morgan tortura a sus prisioneros.</a:t>
            </a:r>
          </a:p>
          <a:p>
            <a:pPr marL="0" indent="0">
              <a:buNone/>
            </a:pPr>
            <a:r>
              <a:rPr lang="es-ES" dirty="0"/>
              <a:t>12. Antonio no tiene miedo.</a:t>
            </a:r>
          </a:p>
          <a:p>
            <a:pPr marL="0" indent="0">
              <a:buNone/>
            </a:pPr>
            <a:r>
              <a:rPr lang="es-ES" dirty="0"/>
              <a:t>13. Antonio piensa que los españoles son superiores.</a:t>
            </a:r>
          </a:p>
          <a:p>
            <a:pPr marL="0" indent="0">
              <a:buNone/>
            </a:pPr>
            <a:r>
              <a:rPr lang="es-ES" dirty="0"/>
              <a:t>14. Los hombres están contentos.</a:t>
            </a:r>
          </a:p>
          <a:p>
            <a:pPr marL="0" indent="0">
              <a:buNone/>
            </a:pPr>
            <a:r>
              <a:rPr lang="es-ES" dirty="0"/>
              <a:t>15. Los hombres quieren atacar a los piratas.</a:t>
            </a:r>
            <a:endParaRPr lang="en-US" dirty="0"/>
          </a:p>
          <a:p>
            <a:endParaRPr lang="en-US" dirty="0"/>
          </a:p>
        </p:txBody>
      </p:sp>
    </p:spTree>
    <p:extLst>
      <p:ext uri="{BB962C8B-B14F-4D97-AF65-F5344CB8AC3E}">
        <p14:creationId xmlns:p14="http://schemas.microsoft.com/office/powerpoint/2010/main" val="38263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r>
              <a:rPr lang="en-US" dirty="0" err="1" smtClean="0"/>
              <a:t>Traduzcan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Antonio </a:t>
            </a:r>
            <a:r>
              <a:rPr lang="en-US" dirty="0" err="1" smtClean="0"/>
              <a:t>tiene</a:t>
            </a:r>
            <a:r>
              <a:rPr lang="en-US" dirty="0" smtClean="0"/>
              <a:t> el </a:t>
            </a:r>
            <a:r>
              <a:rPr lang="en-US" dirty="0" err="1" smtClean="0"/>
              <a:t>mapa</a:t>
            </a:r>
            <a:r>
              <a:rPr lang="en-US" dirty="0" smtClean="0"/>
              <a:t>. </a:t>
            </a:r>
          </a:p>
          <a:p>
            <a:pPr marL="514350" indent="-514350">
              <a:buAutoNum type="arabicPeriod"/>
            </a:pPr>
            <a:r>
              <a:rPr lang="en-US" dirty="0" smtClean="0"/>
              <a:t>Henry Morgan </a:t>
            </a:r>
            <a:r>
              <a:rPr lang="en-US" dirty="0" err="1" smtClean="0"/>
              <a:t>quiere</a:t>
            </a:r>
            <a:r>
              <a:rPr lang="en-US" dirty="0" smtClean="0"/>
              <a:t> el </a:t>
            </a:r>
            <a:r>
              <a:rPr lang="en-US" dirty="0" err="1" smtClean="0"/>
              <a:t>mapa</a:t>
            </a:r>
            <a:r>
              <a:rPr lang="en-US" dirty="0" smtClean="0"/>
              <a:t>.</a:t>
            </a:r>
          </a:p>
          <a:p>
            <a:pPr marL="514350" indent="-514350">
              <a:buAutoNum type="arabicPeriod"/>
            </a:pPr>
            <a:r>
              <a:rPr lang="en-US" dirty="0" smtClean="0"/>
              <a:t>Henry y </a:t>
            </a:r>
            <a:r>
              <a:rPr lang="en-US" dirty="0" err="1" smtClean="0"/>
              <a:t>los</a:t>
            </a:r>
            <a:r>
              <a:rPr lang="en-US" dirty="0" smtClean="0"/>
              <a:t> </a:t>
            </a:r>
            <a:r>
              <a:rPr lang="en-US" dirty="0" err="1" smtClean="0"/>
              <a:t>piratas</a:t>
            </a:r>
            <a:r>
              <a:rPr lang="en-US" dirty="0" smtClean="0"/>
              <a:t> </a:t>
            </a:r>
            <a:r>
              <a:rPr lang="en-US" dirty="0" err="1" smtClean="0"/>
              <a:t>atacan</a:t>
            </a:r>
            <a:r>
              <a:rPr lang="en-US" dirty="0" smtClean="0"/>
              <a:t> el </a:t>
            </a:r>
            <a:r>
              <a:rPr lang="en-US" dirty="0" err="1" smtClean="0"/>
              <a:t>barco</a:t>
            </a:r>
            <a:r>
              <a:rPr lang="en-US" dirty="0" smtClean="0"/>
              <a:t> de Antonio.</a:t>
            </a:r>
          </a:p>
          <a:p>
            <a:pPr marL="514350" indent="-514350">
              <a:buAutoNum type="arabicPeriod"/>
            </a:pPr>
            <a:r>
              <a:rPr lang="en-US" dirty="0" smtClean="0"/>
              <a:t>Los </a:t>
            </a:r>
            <a:r>
              <a:rPr lang="en-US" dirty="0" err="1" smtClean="0"/>
              <a:t>piratas</a:t>
            </a:r>
            <a:r>
              <a:rPr lang="en-US" dirty="0" smtClean="0"/>
              <a:t> no </a:t>
            </a:r>
            <a:r>
              <a:rPr lang="en-US" dirty="0" err="1" smtClean="0"/>
              <a:t>saben</a:t>
            </a:r>
            <a:r>
              <a:rPr lang="en-US" dirty="0" smtClean="0"/>
              <a:t> que Santiago </a:t>
            </a:r>
            <a:r>
              <a:rPr lang="en-US" dirty="0" err="1" smtClean="0"/>
              <a:t>es</a:t>
            </a:r>
            <a:r>
              <a:rPr lang="en-US" dirty="0" smtClean="0"/>
              <a:t> </a:t>
            </a:r>
            <a:r>
              <a:rPr lang="en-US" dirty="0" err="1" smtClean="0"/>
              <a:t>una</a:t>
            </a:r>
            <a:r>
              <a:rPr lang="en-US" dirty="0" smtClean="0"/>
              <a:t> </a:t>
            </a:r>
            <a:r>
              <a:rPr lang="en-US" dirty="0" err="1" smtClean="0"/>
              <a:t>mujer</a:t>
            </a:r>
            <a:r>
              <a:rPr lang="en-US" dirty="0" smtClean="0"/>
              <a:t>. </a:t>
            </a:r>
            <a:endParaRPr lang="en-US" dirty="0"/>
          </a:p>
        </p:txBody>
      </p:sp>
    </p:spTree>
    <p:extLst>
      <p:ext uri="{BB962C8B-B14F-4D97-AF65-F5344CB8AC3E}">
        <p14:creationId xmlns:p14="http://schemas.microsoft.com/office/powerpoint/2010/main" val="4134378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Entrevista</a:t>
            </a:r>
            <a:r>
              <a:rPr lang="en-US" dirty="0"/>
              <a:t>:</a:t>
            </a:r>
            <a:r>
              <a:rPr lang="en-US" dirty="0" smtClean="0"/>
              <a:t> </a:t>
            </a:r>
            <a:endParaRPr lang="en-US" dirty="0"/>
          </a:p>
        </p:txBody>
      </p:sp>
      <p:sp>
        <p:nvSpPr>
          <p:cNvPr id="4" name="Content Placeholder 3"/>
          <p:cNvSpPr>
            <a:spLocks noGrp="1"/>
          </p:cNvSpPr>
          <p:nvPr>
            <p:ph sz="half" idx="1"/>
          </p:nvPr>
        </p:nvSpPr>
        <p:spPr/>
        <p:txBody>
          <a:bodyPr/>
          <a:lstStyle/>
          <a:p>
            <a:pPr marL="514350" indent="-514350">
              <a:buFont typeface="+mj-lt"/>
              <a:buAutoNum type="arabicPeriod"/>
            </a:pPr>
            <a:r>
              <a:rPr lang="en-US" dirty="0" smtClean="0"/>
              <a:t>¿</a:t>
            </a:r>
            <a:r>
              <a:rPr lang="en-US" dirty="0" err="1" smtClean="0"/>
              <a:t>Cómo</a:t>
            </a:r>
            <a:r>
              <a:rPr lang="en-US" dirty="0" smtClean="0"/>
              <a:t> </a:t>
            </a:r>
            <a:r>
              <a:rPr lang="en-US" dirty="0" err="1" smtClean="0"/>
              <a:t>te</a:t>
            </a:r>
            <a:r>
              <a:rPr lang="en-US" dirty="0" smtClean="0"/>
              <a:t> llamas?</a:t>
            </a:r>
          </a:p>
          <a:p>
            <a:pPr marL="514350" indent="-514350">
              <a:buFont typeface="+mj-lt"/>
              <a:buAutoNum type="arabicPeriod"/>
            </a:pPr>
            <a:r>
              <a:rPr lang="en-US" dirty="0" smtClean="0"/>
              <a:t>¿</a:t>
            </a:r>
            <a:r>
              <a:rPr lang="en-US" dirty="0" err="1" smtClean="0"/>
              <a:t>Cuántos</a:t>
            </a:r>
            <a:r>
              <a:rPr lang="en-US" dirty="0" smtClean="0"/>
              <a:t> </a:t>
            </a:r>
            <a:r>
              <a:rPr lang="en-US" dirty="0" err="1" smtClean="0"/>
              <a:t>años</a:t>
            </a:r>
            <a:r>
              <a:rPr lang="en-US" dirty="0" smtClean="0"/>
              <a:t> </a:t>
            </a:r>
            <a:r>
              <a:rPr lang="en-US" dirty="0" err="1" smtClean="0"/>
              <a:t>tienes</a:t>
            </a:r>
            <a:r>
              <a:rPr lang="en-US" dirty="0" smtClean="0"/>
              <a:t>?</a:t>
            </a:r>
          </a:p>
          <a:p>
            <a:pPr marL="514350" indent="-514350">
              <a:buFont typeface="+mj-lt"/>
              <a:buAutoNum type="arabicPeriod"/>
            </a:pPr>
            <a:r>
              <a:rPr lang="en-US" dirty="0" smtClean="0"/>
              <a:t>¿</a:t>
            </a:r>
            <a:r>
              <a:rPr lang="en-US" dirty="0" err="1" smtClean="0"/>
              <a:t>Qué</a:t>
            </a:r>
            <a:r>
              <a:rPr lang="en-US" dirty="0" smtClean="0"/>
              <a:t> </a:t>
            </a:r>
            <a:r>
              <a:rPr lang="en-US" dirty="0" err="1" smtClean="0"/>
              <a:t>te</a:t>
            </a:r>
            <a:r>
              <a:rPr lang="en-US" dirty="0" smtClean="0"/>
              <a:t> </a:t>
            </a:r>
            <a:r>
              <a:rPr lang="en-US" dirty="0" err="1" smtClean="0"/>
              <a:t>gusta</a:t>
            </a:r>
            <a:r>
              <a:rPr lang="en-US" dirty="0" smtClean="0"/>
              <a:t> comer?</a:t>
            </a:r>
          </a:p>
          <a:p>
            <a:pPr marL="514350" indent="-514350">
              <a:buFont typeface="+mj-lt"/>
              <a:buAutoNum type="arabicPeriod"/>
            </a:pPr>
            <a:r>
              <a:rPr lang="en-US" dirty="0" smtClean="0"/>
              <a:t>¿</a:t>
            </a:r>
            <a:r>
              <a:rPr lang="en-US" dirty="0" err="1" smtClean="0"/>
              <a:t>Cantas</a:t>
            </a:r>
            <a:r>
              <a:rPr lang="en-US" dirty="0" smtClean="0"/>
              <a:t>, </a:t>
            </a:r>
            <a:r>
              <a:rPr lang="en-US" dirty="0" err="1" smtClean="0"/>
              <a:t>bailas</a:t>
            </a:r>
            <a:r>
              <a:rPr lang="en-US" dirty="0" smtClean="0"/>
              <a:t>, </a:t>
            </a:r>
            <a:r>
              <a:rPr lang="en-US" dirty="0" err="1" smtClean="0"/>
              <a:t>juegas</a:t>
            </a:r>
            <a:r>
              <a:rPr lang="en-US" dirty="0" smtClean="0"/>
              <a:t> </a:t>
            </a:r>
            <a:r>
              <a:rPr lang="en-US" dirty="0" err="1" smtClean="0"/>
              <a:t>deportes</a:t>
            </a:r>
            <a:r>
              <a:rPr lang="en-US" dirty="0" smtClean="0"/>
              <a:t>, </a:t>
            </a:r>
            <a:r>
              <a:rPr lang="en-US" dirty="0" err="1" smtClean="0"/>
              <a:t>montas</a:t>
            </a:r>
            <a:r>
              <a:rPr lang="en-US" dirty="0" smtClean="0"/>
              <a:t> </a:t>
            </a:r>
            <a:r>
              <a:rPr lang="en-US" dirty="0" err="1" smtClean="0"/>
              <a:t>en</a:t>
            </a:r>
            <a:r>
              <a:rPr lang="en-US" dirty="0" smtClean="0"/>
              <a:t> </a:t>
            </a:r>
            <a:r>
              <a:rPr lang="en-US" dirty="0" err="1" smtClean="0"/>
              <a:t>monopatin</a:t>
            </a:r>
            <a:r>
              <a:rPr lang="en-US" dirty="0" smtClean="0"/>
              <a:t>, </a:t>
            </a:r>
            <a:r>
              <a:rPr lang="en-US" dirty="0" err="1" smtClean="0"/>
              <a:t>juegas</a:t>
            </a:r>
            <a:r>
              <a:rPr lang="en-US" dirty="0" smtClean="0"/>
              <a:t> </a:t>
            </a:r>
            <a:r>
              <a:rPr lang="en-US" dirty="0" err="1" smtClean="0"/>
              <a:t>videojuegos</a:t>
            </a:r>
            <a:r>
              <a:rPr lang="en-US" dirty="0" smtClean="0"/>
              <a:t>? </a:t>
            </a:r>
            <a:r>
              <a:rPr lang="en-US" dirty="0" err="1" smtClean="0"/>
              <a:t>Etc</a:t>
            </a:r>
            <a:r>
              <a:rPr lang="en-US" dirty="0" smtClean="0"/>
              <a:t>….</a:t>
            </a:r>
            <a:endParaRPr lang="en-US" dirty="0"/>
          </a:p>
        </p:txBody>
      </p:sp>
      <p:pic>
        <p:nvPicPr>
          <p:cNvPr id="3" name="Content Placeholder 2"/>
          <p:cNvPicPr>
            <a:picLocks noGrp="1" noChangeAspect="1"/>
          </p:cNvPicPr>
          <p:nvPr>
            <p:ph sz="half" idx="2"/>
          </p:nvPr>
        </p:nvPicPr>
        <p:blipFill>
          <a:blip r:embed="rId2"/>
          <a:stretch>
            <a:fillRect/>
          </a:stretch>
        </p:blipFill>
        <p:spPr>
          <a:xfrm>
            <a:off x="6495953" y="1825625"/>
            <a:ext cx="4534094" cy="4351338"/>
          </a:xfrm>
          <a:prstGeom prst="rect">
            <a:avLst/>
          </a:prstGeom>
        </p:spPr>
      </p:pic>
    </p:spTree>
    <p:extLst>
      <p:ext uri="{BB962C8B-B14F-4D97-AF65-F5344CB8AC3E}">
        <p14:creationId xmlns:p14="http://schemas.microsoft.com/office/powerpoint/2010/main" val="2847130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Capítulo</a:t>
            </a:r>
            <a:r>
              <a:rPr lang="en-US" dirty="0" smtClean="0"/>
              <a:t> 5: Hagan las </a:t>
            </a:r>
            <a:r>
              <a:rPr lang="en-US" dirty="0" err="1" smtClean="0"/>
              <a:t>preguntas</a:t>
            </a:r>
            <a:r>
              <a:rPr lang="en-US" dirty="0" smtClean="0"/>
              <a:t> de </a:t>
            </a:r>
            <a:r>
              <a:rPr lang="en-US" dirty="0" err="1" smtClean="0"/>
              <a:t>comprensión</a:t>
            </a:r>
            <a:r>
              <a:rPr lang="en-US" dirty="0" smtClean="0"/>
              <a:t>. </a:t>
            </a:r>
            <a:r>
              <a:rPr lang="en-US" dirty="0" err="1" smtClean="0"/>
              <a:t>Despues</a:t>
            </a:r>
            <a:r>
              <a:rPr lang="en-US" dirty="0" smtClean="0"/>
              <a:t> lean ‘’</a:t>
            </a:r>
            <a:r>
              <a:rPr lang="en-US" dirty="0" err="1" smtClean="0"/>
              <a:t>piratas</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296366" y="2077676"/>
            <a:ext cx="11057434" cy="5687690"/>
          </a:xfrm>
          <a:prstGeom prst="rect">
            <a:avLst/>
          </a:prstGeom>
        </p:spPr>
      </p:pic>
    </p:spTree>
    <p:extLst>
      <p:ext uri="{BB962C8B-B14F-4D97-AF65-F5344CB8AC3E}">
        <p14:creationId xmlns:p14="http://schemas.microsoft.com/office/powerpoint/2010/main" val="1981225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Caribe </a:t>
            </a:r>
            <a:endParaRPr lang="en-US" dirty="0"/>
          </a:p>
        </p:txBody>
      </p:sp>
      <p:pic>
        <p:nvPicPr>
          <p:cNvPr id="4" name="Content Placeholder 3"/>
          <p:cNvPicPr>
            <a:picLocks noGrp="1" noChangeAspect="1"/>
          </p:cNvPicPr>
          <p:nvPr>
            <p:ph idx="1"/>
          </p:nvPr>
        </p:nvPicPr>
        <p:blipFill>
          <a:blip r:embed="rId2"/>
          <a:stretch>
            <a:fillRect/>
          </a:stretch>
        </p:blipFill>
        <p:spPr>
          <a:xfrm>
            <a:off x="1764406" y="1249251"/>
            <a:ext cx="8112151" cy="4798711"/>
          </a:xfrm>
          <a:prstGeom prst="rect">
            <a:avLst/>
          </a:prstGeom>
        </p:spPr>
      </p:pic>
    </p:spTree>
    <p:extLst>
      <p:ext uri="{BB962C8B-B14F-4D97-AF65-F5344CB8AC3E}">
        <p14:creationId xmlns:p14="http://schemas.microsoft.com/office/powerpoint/2010/main" val="2059573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Tira</a:t>
            </a:r>
            <a:r>
              <a:rPr lang="en-US" dirty="0" smtClean="0"/>
              <a:t> </a:t>
            </a:r>
            <a:r>
              <a:rPr lang="en-US" dirty="0" err="1" smtClean="0"/>
              <a:t>cómica</a:t>
            </a:r>
            <a:r>
              <a:rPr lang="en-US" dirty="0" smtClean="0"/>
              <a:t>: Create a comic strip of your favorite scene from the book. Include 6 images in order and dialogue. </a:t>
            </a:r>
            <a:endParaRPr lang="en-US" dirty="0"/>
          </a:p>
        </p:txBody>
      </p:sp>
      <p:pic>
        <p:nvPicPr>
          <p:cNvPr id="1026" name="Picture 2" descr="Image result for comic strip pira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0600" y="2123062"/>
            <a:ext cx="2997200"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61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vida</a:t>
            </a:r>
            <a:r>
              <a:rPr lang="en-US" dirty="0" smtClean="0"/>
              <a:t> </a:t>
            </a:r>
            <a:r>
              <a:rPr lang="en-US" dirty="0" err="1" smtClean="0"/>
              <a:t>cubana</a:t>
            </a:r>
            <a:r>
              <a:rPr lang="en-US" dirty="0" smtClean="0"/>
              <a:t> </a:t>
            </a:r>
            <a:endParaRPr lang="en-US" dirty="0"/>
          </a:p>
        </p:txBody>
      </p:sp>
      <p:sp>
        <p:nvSpPr>
          <p:cNvPr id="3" name="Content Placeholder 2"/>
          <p:cNvSpPr>
            <a:spLocks noGrp="1"/>
          </p:cNvSpPr>
          <p:nvPr>
            <p:ph idx="1"/>
          </p:nvPr>
        </p:nvSpPr>
        <p:spPr/>
        <p:txBody>
          <a:bodyPr/>
          <a:lstStyle/>
          <a:p>
            <a:r>
              <a:rPr lang="en-US" b="1" dirty="0">
                <a:hlinkClick r:id="rId2"/>
              </a:rPr>
              <a:t>https://</a:t>
            </a:r>
            <a:r>
              <a:rPr lang="en-US" b="1" dirty="0" smtClean="0">
                <a:hlinkClick r:id="rId2"/>
              </a:rPr>
              <a:t>www.youtube.com/watch?v=uw4ZEkUxSZg&amp;ibss=1&amp;disable_polymer=true</a:t>
            </a:r>
            <a:endParaRPr lang="en-US" b="1" dirty="0" smtClean="0"/>
          </a:p>
          <a:p>
            <a:endParaRPr lang="en-US" b="1" dirty="0"/>
          </a:p>
          <a:p>
            <a:endParaRPr lang="en-US" b="1" dirty="0"/>
          </a:p>
        </p:txBody>
      </p:sp>
    </p:spTree>
    <p:extLst>
      <p:ext uri="{BB962C8B-B14F-4D97-AF65-F5344CB8AC3E}">
        <p14:creationId xmlns:p14="http://schemas.microsoft.com/office/powerpoint/2010/main" val="2328512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hay </a:t>
            </a:r>
            <a:r>
              <a:rPr lang="en-US" dirty="0" err="1" smtClean="0"/>
              <a:t>en</a:t>
            </a:r>
            <a:r>
              <a:rPr lang="en-US" dirty="0" smtClean="0"/>
              <a:t> las </a:t>
            </a:r>
            <a:r>
              <a:rPr lang="en-US" dirty="0" err="1" smtClean="0"/>
              <a:t>imagenes</a:t>
            </a:r>
            <a:r>
              <a:rPr lang="en-US" dirty="0" smtClean="0"/>
              <a:t>?</a:t>
            </a:r>
            <a:br>
              <a:rPr lang="en-US" dirty="0" smtClean="0"/>
            </a:br>
            <a:r>
              <a:rPr lang="en-US" dirty="0" err="1" smtClean="0"/>
              <a:t>Escriba</a:t>
            </a:r>
            <a:r>
              <a:rPr lang="en-US" dirty="0" smtClean="0"/>
              <a:t> </a:t>
            </a:r>
            <a:r>
              <a:rPr lang="en-US" dirty="0" err="1" smtClean="0"/>
              <a:t>una</a:t>
            </a:r>
            <a:r>
              <a:rPr lang="en-US" dirty="0" smtClean="0"/>
              <a:t> </a:t>
            </a:r>
            <a:r>
              <a:rPr lang="en-US" dirty="0" err="1" smtClean="0"/>
              <a:t>lista</a:t>
            </a:r>
            <a:endParaRPr lang="en-US" dirty="0"/>
          </a:p>
        </p:txBody>
      </p:sp>
      <p:sp>
        <p:nvSpPr>
          <p:cNvPr id="3" name="Content Placeholder 2"/>
          <p:cNvSpPr>
            <a:spLocks noGrp="1"/>
          </p:cNvSpPr>
          <p:nvPr>
            <p:ph idx="1"/>
          </p:nvPr>
        </p:nvSpPr>
        <p:spPr/>
        <p:txBody>
          <a:bodyPr/>
          <a:lstStyle/>
          <a:p>
            <a:r>
              <a:rPr lang="en-US" dirty="0" err="1" smtClean="0"/>
              <a:t>Edificios</a:t>
            </a:r>
            <a:r>
              <a:rPr lang="en-US" dirty="0" smtClean="0"/>
              <a:t>- buildings</a:t>
            </a:r>
          </a:p>
          <a:p>
            <a:r>
              <a:rPr lang="en-US" dirty="0" smtClean="0"/>
              <a:t>Plazas </a:t>
            </a:r>
          </a:p>
          <a:p>
            <a:r>
              <a:rPr lang="en-US" dirty="0" err="1" smtClean="0"/>
              <a:t>Musica</a:t>
            </a:r>
            <a:endParaRPr lang="en-US" dirty="0" smtClean="0"/>
          </a:p>
          <a:p>
            <a:endParaRPr lang="en-US" dirty="0"/>
          </a:p>
        </p:txBody>
      </p:sp>
    </p:spTree>
    <p:extLst>
      <p:ext uri="{BB962C8B-B14F-4D97-AF65-F5344CB8AC3E}">
        <p14:creationId xmlns:p14="http://schemas.microsoft.com/office/powerpoint/2010/main" val="640603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1</a:t>
            </a:r>
            <a:r>
              <a:rPr lang="es-ES" dirty="0"/>
              <a:t>. Los </a:t>
            </a:r>
            <a:r>
              <a:rPr lang="es-ES" dirty="0" smtClean="0"/>
              <a:t>hombres no </a:t>
            </a:r>
            <a:r>
              <a:rPr lang="es-ES" dirty="0"/>
              <a:t>quieren preparar los cañones.</a:t>
            </a:r>
          </a:p>
          <a:p>
            <a:pPr marL="0" indent="0">
              <a:buNone/>
            </a:pPr>
            <a:r>
              <a:rPr lang="es-ES" dirty="0"/>
              <a:t>2</a:t>
            </a:r>
            <a:r>
              <a:rPr lang="es-ES" dirty="0" smtClean="0"/>
              <a:t>. </a:t>
            </a:r>
            <a:r>
              <a:rPr lang="es-ES" dirty="0"/>
              <a:t>Henry Morgan es </a:t>
            </a:r>
            <a:r>
              <a:rPr lang="es-ES" dirty="0" smtClean="0"/>
              <a:t>inglés.</a:t>
            </a:r>
            <a:endParaRPr lang="es-ES" dirty="0"/>
          </a:p>
          <a:p>
            <a:pPr marL="0" indent="0">
              <a:buNone/>
            </a:pPr>
            <a:r>
              <a:rPr lang="es-ES" dirty="0"/>
              <a:t>3</a:t>
            </a:r>
            <a:r>
              <a:rPr lang="es-ES" dirty="0" smtClean="0"/>
              <a:t>. </a:t>
            </a:r>
            <a:r>
              <a:rPr lang="es-ES" dirty="0"/>
              <a:t>Henry Morgan tortura a sus prisioneros.</a:t>
            </a:r>
          </a:p>
          <a:p>
            <a:pPr marL="0" indent="0">
              <a:buNone/>
            </a:pPr>
            <a:r>
              <a:rPr lang="es-ES" dirty="0"/>
              <a:t>4</a:t>
            </a:r>
            <a:r>
              <a:rPr lang="es-ES" dirty="0" smtClean="0"/>
              <a:t>. </a:t>
            </a:r>
            <a:r>
              <a:rPr lang="es-ES" dirty="0"/>
              <a:t>Antonio no tiene miedo.</a:t>
            </a:r>
          </a:p>
          <a:p>
            <a:pPr marL="0" indent="0">
              <a:buNone/>
            </a:pPr>
            <a:endParaRPr lang="en-US" dirty="0"/>
          </a:p>
        </p:txBody>
      </p:sp>
    </p:spTree>
    <p:extLst>
      <p:ext uri="{BB962C8B-B14F-4D97-AF65-F5344CB8AC3E}">
        <p14:creationId xmlns:p14="http://schemas.microsoft.com/office/powerpoint/2010/main" val="444618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Donde</a:t>
            </a:r>
            <a:r>
              <a:rPr lang="en-US" dirty="0" smtClean="0"/>
              <a:t> </a:t>
            </a:r>
            <a:r>
              <a:rPr lang="en-US" dirty="0" err="1" smtClean="0"/>
              <a:t>está</a:t>
            </a:r>
            <a:r>
              <a:rPr lang="en-US" dirty="0" smtClean="0"/>
              <a:t> el </a:t>
            </a:r>
            <a:r>
              <a:rPr lang="en-US" dirty="0" err="1" smtClean="0"/>
              <a:t>barco</a:t>
            </a:r>
            <a:r>
              <a:rPr lang="en-US" dirty="0" smtClean="0"/>
              <a:t> de Antonio? </a:t>
            </a:r>
            <a:endParaRPr lang="en-US" dirty="0"/>
          </a:p>
        </p:txBody>
      </p:sp>
      <p:pic>
        <p:nvPicPr>
          <p:cNvPr id="4" name="Content Placeholder 3"/>
          <p:cNvPicPr>
            <a:picLocks noGrp="1" noChangeAspect="1"/>
          </p:cNvPicPr>
          <p:nvPr>
            <p:ph idx="1"/>
          </p:nvPr>
        </p:nvPicPr>
        <p:blipFill>
          <a:blip r:embed="rId2"/>
          <a:stretch>
            <a:fillRect/>
          </a:stretch>
        </p:blipFill>
        <p:spPr>
          <a:xfrm>
            <a:off x="3017968" y="1825625"/>
            <a:ext cx="6156064" cy="4351338"/>
          </a:xfrm>
          <a:prstGeom prst="rect">
            <a:avLst/>
          </a:prstGeom>
        </p:spPr>
      </p:pic>
    </p:spTree>
    <p:extLst>
      <p:ext uri="{BB962C8B-B14F-4D97-AF65-F5344CB8AC3E}">
        <p14:creationId xmlns:p14="http://schemas.microsoft.com/office/powerpoint/2010/main" val="188373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Vocabulario</a:t>
            </a:r>
            <a:r>
              <a:rPr lang="en-US" dirty="0" smtClean="0"/>
              <a:t> </a:t>
            </a:r>
            <a:r>
              <a:rPr lang="en-US" dirty="0" err="1" smtClean="0"/>
              <a:t>ch</a:t>
            </a:r>
            <a:r>
              <a:rPr lang="en-US" dirty="0" smtClean="0"/>
              <a:t> 6</a:t>
            </a:r>
            <a:endParaRPr lang="en-US" dirty="0"/>
          </a:p>
        </p:txBody>
      </p:sp>
      <p:sp>
        <p:nvSpPr>
          <p:cNvPr id="3" name="Content Placeholder 2"/>
          <p:cNvSpPr>
            <a:spLocks noGrp="1"/>
          </p:cNvSpPr>
          <p:nvPr>
            <p:ph sz="half" idx="1"/>
          </p:nvPr>
        </p:nvSpPr>
        <p:spPr>
          <a:xfrm>
            <a:off x="697523" y="1825625"/>
            <a:ext cx="5181600" cy="4351338"/>
          </a:xfrm>
        </p:spPr>
        <p:txBody>
          <a:bodyPr>
            <a:normAutofit/>
          </a:bodyPr>
          <a:lstStyle/>
          <a:p>
            <a:pPr marL="0" indent="0" algn="r">
              <a:buNone/>
            </a:pPr>
            <a:r>
              <a:rPr lang="en-US" sz="4000" dirty="0" err="1" smtClean="0"/>
              <a:t>Saben</a:t>
            </a:r>
            <a:r>
              <a:rPr lang="en-US" sz="4000" dirty="0" smtClean="0"/>
              <a:t> </a:t>
            </a:r>
          </a:p>
          <a:p>
            <a:pPr marL="0" indent="0" algn="r">
              <a:buNone/>
            </a:pPr>
            <a:r>
              <a:rPr lang="en-US" sz="4000" dirty="0" err="1" smtClean="0"/>
              <a:t>ven</a:t>
            </a:r>
            <a:r>
              <a:rPr lang="en-US" sz="4000" dirty="0" smtClean="0"/>
              <a:t> </a:t>
            </a:r>
          </a:p>
          <a:p>
            <a:pPr marL="0" indent="0" algn="r">
              <a:buNone/>
            </a:pPr>
            <a:r>
              <a:rPr lang="en-US" sz="4000" dirty="0" smtClean="0"/>
              <a:t>A la </a:t>
            </a:r>
            <a:r>
              <a:rPr lang="en-US" sz="4000" dirty="0" err="1" smtClean="0"/>
              <a:t>derecha</a:t>
            </a:r>
            <a:endParaRPr lang="en-US" sz="4000" dirty="0" smtClean="0"/>
          </a:p>
          <a:p>
            <a:pPr marL="0" indent="0" algn="r">
              <a:buNone/>
            </a:pPr>
            <a:r>
              <a:rPr lang="en-US" sz="4000" dirty="0" smtClean="0"/>
              <a:t>A la </a:t>
            </a:r>
            <a:r>
              <a:rPr lang="en-US" sz="4000" dirty="0" err="1" smtClean="0"/>
              <a:t>izquierda</a:t>
            </a:r>
            <a:r>
              <a:rPr lang="en-US" sz="4000" dirty="0" smtClean="0"/>
              <a:t>  </a:t>
            </a:r>
          </a:p>
          <a:p>
            <a:pPr marL="0" indent="0" algn="r">
              <a:buNone/>
            </a:pPr>
            <a:r>
              <a:rPr lang="en-US" sz="4000" dirty="0" err="1" smtClean="0"/>
              <a:t>Pregunté</a:t>
            </a:r>
            <a:endParaRPr lang="en-US" sz="4000" dirty="0"/>
          </a:p>
        </p:txBody>
      </p:sp>
      <p:sp>
        <p:nvSpPr>
          <p:cNvPr id="4" name="Content Placeholder 3"/>
          <p:cNvSpPr>
            <a:spLocks noGrp="1"/>
          </p:cNvSpPr>
          <p:nvPr>
            <p:ph sz="half" idx="2"/>
          </p:nvPr>
        </p:nvSpPr>
        <p:spPr/>
        <p:txBody>
          <a:bodyPr>
            <a:normAutofit/>
          </a:bodyPr>
          <a:lstStyle/>
          <a:p>
            <a:pPr marL="0" indent="0">
              <a:buNone/>
            </a:pPr>
            <a:r>
              <a:rPr lang="en-US" sz="4000" dirty="0" smtClean="0">
                <a:solidFill>
                  <a:srgbClr val="0070C0"/>
                </a:solidFill>
              </a:rPr>
              <a:t>They know</a:t>
            </a:r>
          </a:p>
          <a:p>
            <a:pPr marL="0" indent="0">
              <a:buNone/>
            </a:pPr>
            <a:r>
              <a:rPr lang="en-US" sz="4000" dirty="0" smtClean="0">
                <a:solidFill>
                  <a:srgbClr val="0070C0"/>
                </a:solidFill>
              </a:rPr>
              <a:t>They see</a:t>
            </a:r>
          </a:p>
          <a:p>
            <a:pPr marL="0" indent="0">
              <a:buNone/>
            </a:pPr>
            <a:r>
              <a:rPr lang="en-US" sz="4000" dirty="0" smtClean="0">
                <a:solidFill>
                  <a:srgbClr val="0070C0"/>
                </a:solidFill>
              </a:rPr>
              <a:t>To the right</a:t>
            </a:r>
          </a:p>
          <a:p>
            <a:pPr marL="0" indent="0">
              <a:buNone/>
            </a:pPr>
            <a:r>
              <a:rPr lang="en-US" sz="4000" dirty="0" smtClean="0">
                <a:solidFill>
                  <a:srgbClr val="0070C0"/>
                </a:solidFill>
              </a:rPr>
              <a:t>To the left</a:t>
            </a:r>
          </a:p>
          <a:p>
            <a:pPr marL="0" indent="0">
              <a:buNone/>
            </a:pPr>
            <a:r>
              <a:rPr lang="en-US" sz="4000" dirty="0" smtClean="0">
                <a:solidFill>
                  <a:srgbClr val="0070C0"/>
                </a:solidFill>
              </a:rPr>
              <a:t>I asked </a:t>
            </a:r>
            <a:endParaRPr lang="en-US" sz="4000" dirty="0">
              <a:solidFill>
                <a:srgbClr val="0070C0"/>
              </a:solidFill>
            </a:endParaRPr>
          </a:p>
          <a:p>
            <a:pPr marL="0" indent="0">
              <a:buNone/>
            </a:pPr>
            <a:endParaRPr lang="en-US" dirty="0"/>
          </a:p>
          <a:p>
            <a:endParaRPr lang="en-US" dirty="0"/>
          </a:p>
        </p:txBody>
      </p:sp>
    </p:spTree>
    <p:extLst>
      <p:ext uri="{BB962C8B-B14F-4D97-AF65-F5344CB8AC3E}">
        <p14:creationId xmlns:p14="http://schemas.microsoft.com/office/powerpoint/2010/main" val="1982030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Preguntas</a:t>
            </a:r>
            <a:r>
              <a:rPr lang="en-US" dirty="0" smtClean="0"/>
              <a:t>: </a:t>
            </a:r>
            <a:r>
              <a:rPr lang="en-US" dirty="0" err="1" smtClean="0"/>
              <a:t>Capitulo</a:t>
            </a:r>
            <a:r>
              <a:rPr lang="en-US" dirty="0" smtClean="0"/>
              <a:t> 6 </a:t>
            </a:r>
            <a:br>
              <a:rPr lang="en-US" dirty="0" smtClean="0"/>
            </a:br>
            <a:r>
              <a:rPr lang="en-US" dirty="0" err="1" smtClean="0"/>
              <a:t>En</a:t>
            </a:r>
            <a:r>
              <a:rPr lang="en-US" dirty="0" smtClean="0"/>
              <a:t> </a:t>
            </a:r>
            <a:r>
              <a:rPr lang="en-US" dirty="0" err="1" smtClean="0"/>
              <a:t>grupos</a:t>
            </a:r>
            <a:r>
              <a:rPr lang="en-US" dirty="0" smtClean="0"/>
              <a:t> de 3 – every person needs a paper.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s-ES" dirty="0" smtClean="0"/>
              <a:t>1. ¿Los </a:t>
            </a:r>
            <a:r>
              <a:rPr lang="es-ES" dirty="0"/>
              <a:t>piratas saben </a:t>
            </a:r>
            <a:r>
              <a:rPr lang="es-ES" dirty="0" smtClean="0"/>
              <a:t>(</a:t>
            </a:r>
            <a:r>
              <a:rPr lang="es-ES" i="1" dirty="0" err="1" smtClean="0"/>
              <a:t>they</a:t>
            </a:r>
            <a:r>
              <a:rPr lang="es-ES" i="1" dirty="0" smtClean="0"/>
              <a:t> </a:t>
            </a:r>
            <a:r>
              <a:rPr lang="es-ES" i="1" dirty="0" err="1" smtClean="0"/>
              <a:t>know</a:t>
            </a:r>
            <a:r>
              <a:rPr lang="es-ES" dirty="0" smtClean="0"/>
              <a:t>) que </a:t>
            </a:r>
            <a:r>
              <a:rPr lang="es-ES" dirty="0"/>
              <a:t>‘Santiago’ es una mujer?</a:t>
            </a:r>
          </a:p>
          <a:p>
            <a:pPr marL="0" indent="0">
              <a:buNone/>
            </a:pPr>
            <a:r>
              <a:rPr lang="es-ES" dirty="0"/>
              <a:t>2. ¿Por qué miran los piratas curiosamente a ‘Santiago’?</a:t>
            </a:r>
          </a:p>
          <a:p>
            <a:pPr marL="0" indent="0">
              <a:buNone/>
            </a:pPr>
            <a:r>
              <a:rPr lang="es-ES" dirty="0"/>
              <a:t>3. ¿Hay pánico abordo del barco pirata?</a:t>
            </a:r>
          </a:p>
          <a:p>
            <a:pPr marL="0" indent="0">
              <a:buNone/>
            </a:pPr>
            <a:r>
              <a:rPr lang="es-ES" dirty="0"/>
              <a:t>4. ¿Los españoles abordan el barco o los piratas abordan el barco?</a:t>
            </a:r>
          </a:p>
          <a:p>
            <a:pPr marL="0" indent="0">
              <a:buNone/>
            </a:pPr>
            <a:r>
              <a:rPr lang="es-ES" dirty="0"/>
              <a:t>5. ¿El Perla Blanca es de Antonio o de Henry?</a:t>
            </a:r>
          </a:p>
          <a:p>
            <a:pPr marL="0" indent="0">
              <a:buNone/>
            </a:pPr>
            <a:r>
              <a:rPr lang="es-ES" dirty="0"/>
              <a:t>6. ¿A quién ataca Antonio?</a:t>
            </a:r>
          </a:p>
          <a:p>
            <a:pPr marL="0" indent="0">
              <a:buNone/>
            </a:pPr>
            <a:r>
              <a:rPr lang="es-ES" dirty="0"/>
              <a:t>7. ¿Es Henry arrogante?</a:t>
            </a:r>
          </a:p>
          <a:p>
            <a:pPr marL="0" indent="0">
              <a:buNone/>
            </a:pPr>
            <a:r>
              <a:rPr lang="es-ES" dirty="0"/>
              <a:t>8. ¿Qué error comete Antonio?</a:t>
            </a:r>
          </a:p>
          <a:p>
            <a:pPr marL="0" indent="0">
              <a:buNone/>
            </a:pPr>
            <a:r>
              <a:rPr lang="es-ES" dirty="0"/>
              <a:t>9. ¿Piensa Henry que Antonio tiene el mapa?</a:t>
            </a:r>
          </a:p>
          <a:p>
            <a:pPr marL="0" indent="0">
              <a:buNone/>
            </a:pPr>
            <a:r>
              <a:rPr lang="es-ES" dirty="0"/>
              <a:t>10. ¿Cómo sabe Henry que Antonio tiene el mapa?</a:t>
            </a:r>
          </a:p>
          <a:p>
            <a:pPr marL="0" indent="0">
              <a:buNone/>
            </a:pPr>
            <a:r>
              <a:rPr lang="es-ES" dirty="0"/>
              <a:t>11. Al final del capítulo, ¿quién está atrapado?</a:t>
            </a:r>
          </a:p>
          <a:p>
            <a:endParaRPr lang="es-ES" dirty="0"/>
          </a:p>
        </p:txBody>
      </p:sp>
      <p:pic>
        <p:nvPicPr>
          <p:cNvPr id="4" name="Picture 3"/>
          <p:cNvPicPr>
            <a:picLocks noChangeAspect="1"/>
          </p:cNvPicPr>
          <p:nvPr/>
        </p:nvPicPr>
        <p:blipFill>
          <a:blip r:embed="rId2"/>
          <a:stretch>
            <a:fillRect/>
          </a:stretch>
        </p:blipFill>
        <p:spPr>
          <a:xfrm>
            <a:off x="7296443" y="3362178"/>
            <a:ext cx="4365674" cy="3274256"/>
          </a:xfrm>
          <a:prstGeom prst="rect">
            <a:avLst/>
          </a:prstGeom>
        </p:spPr>
      </p:pic>
    </p:spTree>
    <p:extLst>
      <p:ext uri="{BB962C8B-B14F-4D97-AF65-F5344CB8AC3E}">
        <p14:creationId xmlns:p14="http://schemas.microsoft.com/office/powerpoint/2010/main" val="17663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a:t>
            </a:r>
            <a:endParaRPr lang="en-US" dirty="0"/>
          </a:p>
        </p:txBody>
      </p:sp>
      <p:sp>
        <p:nvSpPr>
          <p:cNvPr id="3" name="Content Placeholder 2"/>
          <p:cNvSpPr>
            <a:spLocks noGrp="1"/>
          </p:cNvSpPr>
          <p:nvPr>
            <p:ph sz="half" idx="1"/>
          </p:nvPr>
        </p:nvSpPr>
        <p:spPr/>
        <p:txBody>
          <a:bodyPr/>
          <a:lstStyle/>
          <a:p>
            <a:pPr marL="514350" indent="-514350">
              <a:buAutoNum type="arabicPeriod"/>
            </a:pPr>
            <a:r>
              <a:rPr lang="en-US" dirty="0" smtClean="0"/>
              <a:t>Los </a:t>
            </a:r>
            <a:r>
              <a:rPr lang="en-US" dirty="0" err="1" smtClean="0"/>
              <a:t>piratas</a:t>
            </a:r>
            <a:r>
              <a:rPr lang="en-US" dirty="0" smtClean="0"/>
              <a:t> no </a:t>
            </a:r>
            <a:r>
              <a:rPr lang="en-US" dirty="0" err="1" smtClean="0"/>
              <a:t>saben</a:t>
            </a:r>
            <a:r>
              <a:rPr lang="en-US" dirty="0" smtClean="0"/>
              <a:t> que Santiago </a:t>
            </a:r>
            <a:r>
              <a:rPr lang="en-US" dirty="0" err="1" smtClean="0"/>
              <a:t>es</a:t>
            </a:r>
            <a:r>
              <a:rPr lang="en-US" dirty="0" smtClean="0"/>
              <a:t> </a:t>
            </a:r>
            <a:r>
              <a:rPr lang="en-US" dirty="0" err="1" smtClean="0"/>
              <a:t>una</a:t>
            </a:r>
            <a:r>
              <a:rPr lang="en-US" dirty="0" smtClean="0"/>
              <a:t> </a:t>
            </a:r>
            <a:r>
              <a:rPr lang="en-US" dirty="0" err="1" smtClean="0"/>
              <a:t>mujer</a:t>
            </a:r>
            <a:r>
              <a:rPr lang="en-US" dirty="0" smtClean="0"/>
              <a:t>.</a:t>
            </a:r>
          </a:p>
          <a:p>
            <a:pPr marL="514350" indent="-514350">
              <a:buAutoNum type="arabicPeriod"/>
            </a:pPr>
            <a:r>
              <a:rPr lang="en-US" dirty="0" smtClean="0"/>
              <a:t>Henry </a:t>
            </a:r>
            <a:r>
              <a:rPr lang="en-US" dirty="0" err="1" smtClean="0"/>
              <a:t>va</a:t>
            </a:r>
            <a:r>
              <a:rPr lang="en-US" dirty="0" smtClean="0"/>
              <a:t> a la </a:t>
            </a:r>
            <a:r>
              <a:rPr lang="en-US" dirty="0" err="1" smtClean="0"/>
              <a:t>derecha</a:t>
            </a:r>
            <a:r>
              <a:rPr lang="en-US" dirty="0" smtClean="0"/>
              <a:t>. </a:t>
            </a:r>
            <a:endParaRPr lang="en-US" dirty="0"/>
          </a:p>
        </p:txBody>
      </p:sp>
      <p:sp>
        <p:nvSpPr>
          <p:cNvPr id="4" name="Content Placeholder 3"/>
          <p:cNvSpPr>
            <a:spLocks noGrp="1"/>
          </p:cNvSpPr>
          <p:nvPr>
            <p:ph sz="half" idx="2"/>
          </p:nvPr>
        </p:nvSpPr>
        <p:spPr/>
        <p:txBody>
          <a:bodyPr/>
          <a:lstStyle/>
          <a:p>
            <a:r>
              <a:rPr lang="en-US" dirty="0" err="1" smtClean="0"/>
              <a:t>Reflexión</a:t>
            </a:r>
            <a:r>
              <a:rPr lang="en-US" dirty="0" smtClean="0"/>
              <a:t>:  What are some of your goals for Spanish class for the rest of the semester?  </a:t>
            </a:r>
            <a:endParaRPr lang="en-US" dirty="0"/>
          </a:p>
        </p:txBody>
      </p:sp>
    </p:spTree>
    <p:extLst>
      <p:ext uri="{BB962C8B-B14F-4D97-AF65-F5344CB8AC3E}">
        <p14:creationId xmlns:p14="http://schemas.microsoft.com/office/powerpoint/2010/main" val="3460252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Taller de </a:t>
            </a:r>
            <a:r>
              <a:rPr lang="en-US" dirty="0" err="1" smtClean="0"/>
              <a:t>escritura</a:t>
            </a:r>
            <a:r>
              <a:rPr lang="en-US" dirty="0" smtClean="0"/>
              <a:t> (Writing workshop)</a:t>
            </a:r>
            <a:endParaRPr lang="en-US" dirty="0"/>
          </a:p>
        </p:txBody>
      </p:sp>
      <p:sp>
        <p:nvSpPr>
          <p:cNvPr id="3" name="Content Placeholder 2"/>
          <p:cNvSpPr>
            <a:spLocks noGrp="1"/>
          </p:cNvSpPr>
          <p:nvPr>
            <p:ph idx="1"/>
          </p:nvPr>
        </p:nvSpPr>
        <p:spPr/>
        <p:txBody>
          <a:bodyPr/>
          <a:lstStyle/>
          <a:p>
            <a:pPr marL="0" indent="0">
              <a:buNone/>
            </a:pPr>
            <a:r>
              <a:rPr lang="en-US" dirty="0" err="1" smtClean="0"/>
              <a:t>Día</a:t>
            </a:r>
            <a:r>
              <a:rPr lang="en-US" dirty="0" smtClean="0"/>
              <a:t> 1: </a:t>
            </a:r>
            <a:r>
              <a:rPr lang="en-US" dirty="0" err="1" smtClean="0"/>
              <a:t>Lluvía</a:t>
            </a:r>
            <a:r>
              <a:rPr lang="en-US" dirty="0" smtClean="0"/>
              <a:t> de ideas – 10 </a:t>
            </a:r>
            <a:r>
              <a:rPr lang="en-US" dirty="0" err="1" smtClean="0"/>
              <a:t>minutos</a:t>
            </a:r>
            <a:endParaRPr lang="en-US" dirty="0" smtClean="0"/>
          </a:p>
          <a:p>
            <a:pPr marL="0" indent="0">
              <a:buNone/>
            </a:pPr>
            <a:r>
              <a:rPr lang="en-US" dirty="0" err="1" smtClean="0"/>
              <a:t>Día</a:t>
            </a:r>
            <a:r>
              <a:rPr lang="en-US" dirty="0" smtClean="0"/>
              <a:t> 2: </a:t>
            </a:r>
            <a:r>
              <a:rPr lang="en-US" dirty="0" err="1" smtClean="0"/>
              <a:t>Borrador</a:t>
            </a:r>
            <a:r>
              <a:rPr lang="en-US" dirty="0" smtClean="0"/>
              <a:t> (rough draft)</a:t>
            </a:r>
          </a:p>
          <a:p>
            <a:pPr marL="0" indent="0">
              <a:buNone/>
            </a:pPr>
            <a:r>
              <a:rPr lang="en-US" dirty="0" err="1" smtClean="0"/>
              <a:t>Día</a:t>
            </a:r>
            <a:r>
              <a:rPr lang="en-US" dirty="0" smtClean="0"/>
              <a:t> 3: </a:t>
            </a:r>
            <a:r>
              <a:rPr lang="en-US" dirty="0" err="1" smtClean="0"/>
              <a:t>revisión</a:t>
            </a:r>
            <a:r>
              <a:rPr lang="en-US" dirty="0" smtClean="0"/>
              <a:t> y </a:t>
            </a:r>
            <a:r>
              <a:rPr lang="en-US" dirty="0" err="1" smtClean="0"/>
              <a:t>versión</a:t>
            </a:r>
            <a:r>
              <a:rPr lang="en-US" dirty="0" smtClean="0"/>
              <a:t> final. </a:t>
            </a:r>
          </a:p>
          <a:p>
            <a:pPr marL="0" indent="0">
              <a:buNone/>
            </a:pPr>
            <a:endParaRPr lang="en-US" dirty="0"/>
          </a:p>
        </p:txBody>
      </p:sp>
      <p:pic>
        <p:nvPicPr>
          <p:cNvPr id="4" name="Picture 3"/>
          <p:cNvPicPr>
            <a:picLocks noChangeAspect="1"/>
          </p:cNvPicPr>
          <p:nvPr/>
        </p:nvPicPr>
        <p:blipFill>
          <a:blip r:embed="rId2"/>
          <a:stretch>
            <a:fillRect/>
          </a:stretch>
        </p:blipFill>
        <p:spPr>
          <a:xfrm>
            <a:off x="1300768" y="3541097"/>
            <a:ext cx="3955222" cy="2962599"/>
          </a:xfrm>
          <a:prstGeom prst="rect">
            <a:avLst/>
          </a:prstGeom>
        </p:spPr>
      </p:pic>
      <p:pic>
        <p:nvPicPr>
          <p:cNvPr id="5" name="Picture 4"/>
          <p:cNvPicPr>
            <a:picLocks noChangeAspect="1"/>
          </p:cNvPicPr>
          <p:nvPr/>
        </p:nvPicPr>
        <p:blipFill>
          <a:blip r:embed="rId3"/>
          <a:stretch>
            <a:fillRect/>
          </a:stretch>
        </p:blipFill>
        <p:spPr>
          <a:xfrm>
            <a:off x="6930510" y="1498892"/>
            <a:ext cx="3308194" cy="3308194"/>
          </a:xfrm>
          <a:prstGeom prst="rect">
            <a:avLst/>
          </a:prstGeom>
        </p:spPr>
      </p:pic>
    </p:spTree>
    <p:extLst>
      <p:ext uri="{BB962C8B-B14F-4D97-AF65-F5344CB8AC3E}">
        <p14:creationId xmlns:p14="http://schemas.microsoft.com/office/powerpoint/2010/main" val="817023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Rincones</a:t>
            </a:r>
            <a:r>
              <a:rPr lang="en-US" dirty="0" smtClean="0"/>
              <a:t>: ¿</a:t>
            </a:r>
            <a:r>
              <a:rPr lang="en-US" dirty="0" err="1" smtClean="0"/>
              <a:t>Quién</a:t>
            </a:r>
            <a:r>
              <a:rPr lang="en-US" dirty="0" smtClean="0"/>
              <a:t> lo </a:t>
            </a:r>
            <a:r>
              <a:rPr lang="en-US" dirty="0" err="1" smtClean="0"/>
              <a:t>dijo</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err="1" smtClean="0"/>
              <a:t>Yo</a:t>
            </a:r>
            <a:r>
              <a:rPr lang="en-US" dirty="0" smtClean="0"/>
              <a:t> </a:t>
            </a:r>
            <a:r>
              <a:rPr lang="en-US" dirty="0" err="1" smtClean="0"/>
              <a:t>necesito</a:t>
            </a:r>
            <a:r>
              <a:rPr lang="en-US" dirty="0" smtClean="0"/>
              <a:t> un </a:t>
            </a:r>
            <a:r>
              <a:rPr lang="en-US" dirty="0" err="1" smtClean="0"/>
              <a:t>telescopio</a:t>
            </a:r>
            <a:r>
              <a:rPr lang="en-US" dirty="0" smtClean="0"/>
              <a:t>. </a:t>
            </a:r>
          </a:p>
          <a:p>
            <a:pPr marL="514350" indent="-514350">
              <a:buFont typeface="+mj-lt"/>
              <a:buAutoNum type="arabicPeriod"/>
            </a:pPr>
            <a:r>
              <a:rPr lang="en-US" dirty="0" smtClean="0"/>
              <a:t>¡Ay! ¡ </a:t>
            </a:r>
            <a:r>
              <a:rPr lang="en-US" dirty="0" err="1" smtClean="0"/>
              <a:t>Qué</a:t>
            </a:r>
            <a:r>
              <a:rPr lang="en-US" dirty="0" smtClean="0"/>
              <a:t> </a:t>
            </a:r>
            <a:r>
              <a:rPr lang="en-US" dirty="0" err="1" smtClean="0"/>
              <a:t>problema</a:t>
            </a:r>
            <a:r>
              <a:rPr lang="en-US" dirty="0" smtClean="0"/>
              <a:t>, </a:t>
            </a:r>
            <a:r>
              <a:rPr lang="en-US" dirty="0" err="1" smtClean="0"/>
              <a:t>esta</a:t>
            </a:r>
            <a:r>
              <a:rPr lang="en-US" dirty="0" smtClean="0"/>
              <a:t> </a:t>
            </a:r>
            <a:r>
              <a:rPr lang="en-US" dirty="0" err="1" smtClean="0"/>
              <a:t>pistola</a:t>
            </a:r>
            <a:r>
              <a:rPr lang="en-US" dirty="0" smtClean="0"/>
              <a:t> no </a:t>
            </a:r>
            <a:r>
              <a:rPr lang="en-US" dirty="0" err="1" smtClean="0"/>
              <a:t>funciona</a:t>
            </a:r>
            <a:r>
              <a:rPr lang="en-US" dirty="0" smtClean="0"/>
              <a:t>!</a:t>
            </a:r>
          </a:p>
          <a:p>
            <a:pPr marL="514350" indent="-514350">
              <a:buFont typeface="+mj-lt"/>
              <a:buAutoNum type="arabicPeriod"/>
            </a:pPr>
            <a:r>
              <a:rPr lang="en-US" dirty="0" smtClean="0"/>
              <a:t>¿</a:t>
            </a:r>
            <a:r>
              <a:rPr lang="en-US" dirty="0" err="1" smtClean="0"/>
              <a:t>Dónde</a:t>
            </a:r>
            <a:r>
              <a:rPr lang="en-US" dirty="0" smtClean="0"/>
              <a:t> </a:t>
            </a:r>
            <a:r>
              <a:rPr lang="en-US" dirty="0" err="1" smtClean="0"/>
              <a:t>está</a:t>
            </a:r>
            <a:r>
              <a:rPr lang="en-US" dirty="0" smtClean="0"/>
              <a:t> el </a:t>
            </a:r>
            <a:r>
              <a:rPr lang="en-US" dirty="0" err="1" smtClean="0"/>
              <a:t>mapa</a:t>
            </a:r>
            <a:r>
              <a:rPr lang="en-US" dirty="0" smtClean="0"/>
              <a:t>? </a:t>
            </a:r>
            <a:r>
              <a:rPr lang="en-US" dirty="0" err="1" smtClean="0"/>
              <a:t>Habla</a:t>
            </a:r>
            <a:r>
              <a:rPr lang="en-US" dirty="0" smtClean="0"/>
              <a:t>!</a:t>
            </a:r>
          </a:p>
          <a:p>
            <a:pPr marL="514350" indent="-514350">
              <a:buFont typeface="+mj-lt"/>
              <a:buAutoNum type="arabicPeriod"/>
            </a:pPr>
            <a:r>
              <a:rPr lang="en-US" dirty="0" smtClean="0"/>
              <a:t>¡A la costa! Al </a:t>
            </a:r>
            <a:r>
              <a:rPr lang="en-US" dirty="0" err="1" smtClean="0"/>
              <a:t>barco</a:t>
            </a:r>
            <a:r>
              <a:rPr lang="en-US" dirty="0" smtClean="0"/>
              <a:t>! </a:t>
            </a:r>
            <a:r>
              <a:rPr lang="en-US" dirty="0" err="1" smtClean="0"/>
              <a:t>Rápido</a:t>
            </a:r>
            <a:endParaRPr lang="en-US" dirty="0" smtClean="0"/>
          </a:p>
          <a:p>
            <a:pPr marL="514350" indent="-514350">
              <a:buFont typeface="+mj-lt"/>
              <a:buAutoNum type="arabicPeriod"/>
            </a:pPr>
            <a:r>
              <a:rPr lang="en-US" dirty="0" smtClean="0"/>
              <a:t>No me </a:t>
            </a:r>
            <a:r>
              <a:rPr lang="en-US" dirty="0" err="1" smtClean="0"/>
              <a:t>importa</a:t>
            </a:r>
            <a:r>
              <a:rPr lang="en-US" dirty="0" smtClean="0"/>
              <a:t> Raquel! </a:t>
            </a:r>
          </a:p>
          <a:p>
            <a:pPr marL="514350" indent="-514350">
              <a:buFont typeface="+mj-lt"/>
              <a:buAutoNum type="arabicPeriod"/>
            </a:pPr>
            <a:r>
              <a:rPr lang="en-US" dirty="0" err="1" smtClean="0"/>
              <a:t>Zapatos</a:t>
            </a:r>
            <a:r>
              <a:rPr lang="en-US" dirty="0" smtClean="0"/>
              <a:t> …</a:t>
            </a:r>
            <a:r>
              <a:rPr lang="en-US" dirty="0" err="1" smtClean="0"/>
              <a:t>magnificos</a:t>
            </a:r>
            <a:r>
              <a:rPr lang="en-US" dirty="0" smtClean="0"/>
              <a:t> </a:t>
            </a:r>
            <a:r>
              <a:rPr lang="en-US" dirty="0" err="1" smtClean="0"/>
              <a:t>zapatos</a:t>
            </a:r>
            <a:r>
              <a:rPr lang="en-US" dirty="0" smtClean="0"/>
              <a:t>!</a:t>
            </a:r>
          </a:p>
          <a:p>
            <a:pPr marL="514350" indent="-514350">
              <a:buFont typeface="+mj-lt"/>
              <a:buAutoNum type="arabicPeriod"/>
            </a:pPr>
            <a:r>
              <a:rPr lang="en-US" dirty="0" smtClean="0"/>
              <a:t>Soy de Europa, soy </a:t>
            </a:r>
            <a:r>
              <a:rPr lang="en-US" dirty="0" err="1" smtClean="0"/>
              <a:t>inglés</a:t>
            </a:r>
            <a:endParaRPr lang="en-US" dirty="0" smtClean="0"/>
          </a:p>
          <a:p>
            <a:pPr marL="514350" indent="-514350">
              <a:buFont typeface="+mj-lt"/>
              <a:buAutoNum type="arabicPeriod"/>
            </a:pPr>
            <a:r>
              <a:rPr lang="en-US" dirty="0" smtClean="0"/>
              <a:t>Soy de Veracruz</a:t>
            </a:r>
          </a:p>
          <a:p>
            <a:pPr marL="514350" indent="-514350">
              <a:buFont typeface="+mj-lt"/>
              <a:buAutoNum type="arabicPeriod"/>
            </a:pPr>
            <a:r>
              <a:rPr lang="en-US" dirty="0" smtClean="0"/>
              <a:t>Me </a:t>
            </a:r>
            <a:r>
              <a:rPr lang="en-US" dirty="0" err="1" smtClean="0"/>
              <a:t>gustan</a:t>
            </a:r>
            <a:r>
              <a:rPr lang="en-US" dirty="0" smtClean="0"/>
              <a:t> </a:t>
            </a:r>
            <a:r>
              <a:rPr lang="en-US" dirty="0" err="1" smtClean="0"/>
              <a:t>tus</a:t>
            </a:r>
            <a:r>
              <a:rPr lang="en-US" dirty="0" smtClean="0"/>
              <a:t> </a:t>
            </a:r>
            <a:r>
              <a:rPr lang="en-US" dirty="0" err="1" smtClean="0"/>
              <a:t>zapatos</a:t>
            </a:r>
            <a:endParaRPr lang="en-US" dirty="0" smtClean="0"/>
          </a:p>
          <a:p>
            <a:pPr marL="514350" indent="-514350">
              <a:buFont typeface="+mj-lt"/>
              <a:buAutoNum type="arabicPeriod"/>
            </a:pPr>
            <a:r>
              <a:rPr lang="en-US" dirty="0" smtClean="0"/>
              <a:t>¿Me </a:t>
            </a:r>
            <a:r>
              <a:rPr lang="en-US" dirty="0" err="1" smtClean="0"/>
              <a:t>permites</a:t>
            </a:r>
            <a:r>
              <a:rPr lang="en-US" dirty="0" smtClean="0"/>
              <a:t> </a:t>
            </a:r>
            <a:r>
              <a:rPr lang="en-US" dirty="0" err="1" smtClean="0"/>
              <a:t>ir</a:t>
            </a:r>
            <a:r>
              <a:rPr lang="en-US" dirty="0" smtClean="0"/>
              <a:t> a </a:t>
            </a:r>
            <a:r>
              <a:rPr lang="en-US" dirty="0" err="1" smtClean="0"/>
              <a:t>bordo</a:t>
            </a:r>
            <a:r>
              <a:rPr lang="en-US" dirty="0" smtClean="0"/>
              <a:t> de </a:t>
            </a:r>
            <a:r>
              <a:rPr lang="en-US" dirty="0" err="1" smtClean="0"/>
              <a:t>tu</a:t>
            </a:r>
            <a:r>
              <a:rPr lang="en-US" dirty="0" smtClean="0"/>
              <a:t> </a:t>
            </a:r>
            <a:r>
              <a:rPr lang="en-US" dirty="0" err="1" smtClean="0"/>
              <a:t>barco</a:t>
            </a:r>
            <a:r>
              <a:rPr lang="en-US" dirty="0" smtClean="0"/>
              <a:t>?</a:t>
            </a:r>
          </a:p>
          <a:p>
            <a:pPr marL="0" indent="0">
              <a:buNone/>
            </a:pPr>
            <a:endParaRPr lang="en-US" dirty="0" smtClean="0"/>
          </a:p>
        </p:txBody>
      </p:sp>
    </p:spTree>
    <p:extLst>
      <p:ext uri="{BB962C8B-B14F-4D97-AF65-F5344CB8AC3E}">
        <p14:creationId xmlns:p14="http://schemas.microsoft.com/office/powerpoint/2010/main" val="156434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ruta</a:t>
            </a:r>
            <a:r>
              <a:rPr lang="en-US" dirty="0" smtClean="0"/>
              <a:t> </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stretch>
            <a:fillRect/>
          </a:stretch>
        </p:blipFill>
        <p:spPr>
          <a:xfrm>
            <a:off x="1569256" y="1300720"/>
            <a:ext cx="8115657" cy="5816222"/>
          </a:xfrm>
          <a:prstGeom prst="rect">
            <a:avLst/>
          </a:prstGeo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61060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Quién</a:t>
            </a:r>
            <a:r>
              <a:rPr lang="en-US" dirty="0" smtClean="0"/>
              <a:t> lo </a:t>
            </a:r>
            <a:r>
              <a:rPr lang="en-US" dirty="0" err="1" smtClean="0"/>
              <a:t>dijo</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No </a:t>
            </a:r>
            <a:r>
              <a:rPr lang="en-US" dirty="0" err="1" smtClean="0"/>
              <a:t>permiten</a:t>
            </a:r>
            <a:r>
              <a:rPr lang="en-US" dirty="0" smtClean="0"/>
              <a:t> a </a:t>
            </a:r>
            <a:r>
              <a:rPr lang="en-US" dirty="0" err="1" smtClean="0"/>
              <a:t>una</a:t>
            </a:r>
            <a:r>
              <a:rPr lang="en-US" dirty="0" smtClean="0"/>
              <a:t> </a:t>
            </a:r>
            <a:r>
              <a:rPr lang="en-US" dirty="0" err="1" smtClean="0"/>
              <a:t>mujer</a:t>
            </a:r>
            <a:r>
              <a:rPr lang="en-US" dirty="0" smtClean="0"/>
              <a:t> </a:t>
            </a:r>
            <a:r>
              <a:rPr lang="en-US" dirty="0" err="1" smtClean="0"/>
              <a:t>en</a:t>
            </a:r>
            <a:r>
              <a:rPr lang="en-US" dirty="0" smtClean="0"/>
              <a:t> el </a:t>
            </a:r>
            <a:r>
              <a:rPr lang="en-US" dirty="0" err="1" smtClean="0"/>
              <a:t>barco</a:t>
            </a:r>
            <a:r>
              <a:rPr lang="en-US" dirty="0" smtClean="0"/>
              <a:t>. </a:t>
            </a:r>
          </a:p>
          <a:p>
            <a:pPr marL="514350" indent="-514350">
              <a:buFont typeface="+mj-lt"/>
              <a:buAutoNum type="arabicPeriod"/>
            </a:pPr>
            <a:r>
              <a:rPr lang="en-US" dirty="0" smtClean="0"/>
              <a:t>¿</a:t>
            </a:r>
            <a:r>
              <a:rPr lang="en-US" dirty="0" err="1" smtClean="0"/>
              <a:t>Por</a:t>
            </a:r>
            <a:r>
              <a:rPr lang="en-US" dirty="0" smtClean="0"/>
              <a:t> </a:t>
            </a:r>
            <a:r>
              <a:rPr lang="en-US" dirty="0" err="1" smtClean="0"/>
              <a:t>qué</a:t>
            </a:r>
            <a:r>
              <a:rPr lang="en-US" dirty="0" smtClean="0"/>
              <a:t> me abandon Raquel? </a:t>
            </a:r>
          </a:p>
          <a:p>
            <a:pPr marL="514350" indent="-514350">
              <a:buFont typeface="+mj-lt"/>
              <a:buAutoNum type="arabicPeriod"/>
            </a:pPr>
            <a:r>
              <a:rPr lang="en-US" dirty="0" smtClean="0"/>
              <a:t>¡</a:t>
            </a:r>
            <a:r>
              <a:rPr lang="en-US" dirty="0" err="1" smtClean="0"/>
              <a:t>Alerta</a:t>
            </a:r>
            <a:r>
              <a:rPr lang="en-US" dirty="0" smtClean="0"/>
              <a:t> </a:t>
            </a:r>
            <a:r>
              <a:rPr lang="en-US" dirty="0" err="1" smtClean="0"/>
              <a:t>alerta</a:t>
            </a:r>
            <a:r>
              <a:rPr lang="en-US" dirty="0" smtClean="0"/>
              <a:t> hay un </a:t>
            </a:r>
            <a:r>
              <a:rPr lang="en-US" dirty="0" err="1" smtClean="0"/>
              <a:t>problema</a:t>
            </a:r>
            <a:r>
              <a:rPr lang="en-US" dirty="0" smtClean="0"/>
              <a:t>!</a:t>
            </a:r>
          </a:p>
          <a:p>
            <a:pPr marL="514350" indent="-514350">
              <a:buFont typeface="+mj-lt"/>
              <a:buAutoNum type="arabicPeriod"/>
            </a:pPr>
            <a:r>
              <a:rPr lang="en-US" dirty="0" err="1" smtClean="0"/>
              <a:t>Preparen</a:t>
            </a:r>
            <a:r>
              <a:rPr lang="en-US" dirty="0" smtClean="0"/>
              <a:t> </a:t>
            </a:r>
            <a:r>
              <a:rPr lang="en-US" dirty="0" err="1" smtClean="0"/>
              <a:t>los</a:t>
            </a:r>
            <a:r>
              <a:rPr lang="en-US" dirty="0" smtClean="0"/>
              <a:t> </a:t>
            </a:r>
            <a:r>
              <a:rPr lang="en-US" dirty="0" err="1" smtClean="0"/>
              <a:t>cañones</a:t>
            </a:r>
            <a:endParaRPr lang="en-US" dirty="0" smtClean="0"/>
          </a:p>
          <a:p>
            <a:pPr marL="514350" indent="-514350">
              <a:buFont typeface="+mj-lt"/>
              <a:buAutoNum type="arabicPeriod"/>
            </a:pPr>
            <a:r>
              <a:rPr lang="en-US" dirty="0" smtClean="0"/>
              <a:t>¡Henry Morgan </a:t>
            </a:r>
            <a:r>
              <a:rPr lang="en-US" dirty="0" err="1" smtClean="0"/>
              <a:t>es</a:t>
            </a:r>
            <a:r>
              <a:rPr lang="en-US" dirty="0" smtClean="0"/>
              <a:t> el pirate </a:t>
            </a:r>
            <a:r>
              <a:rPr lang="en-US" dirty="0" err="1" smtClean="0"/>
              <a:t>más</a:t>
            </a:r>
            <a:r>
              <a:rPr lang="en-US" dirty="0" smtClean="0"/>
              <a:t> cruel de </a:t>
            </a:r>
            <a:r>
              <a:rPr lang="en-US" dirty="0" err="1" smtClean="0"/>
              <a:t>todos</a:t>
            </a:r>
            <a:r>
              <a:rPr lang="en-US" dirty="0" smtClean="0"/>
              <a:t>!</a:t>
            </a:r>
          </a:p>
          <a:p>
            <a:pPr marL="514350" indent="-514350">
              <a:buFont typeface="+mj-lt"/>
              <a:buAutoNum type="arabicPeriod"/>
            </a:pPr>
            <a:r>
              <a:rPr lang="en-US" dirty="0" err="1" smtClean="0"/>
              <a:t>Rápido</a:t>
            </a:r>
            <a:r>
              <a:rPr lang="en-US" dirty="0" smtClean="0"/>
              <a:t>, </a:t>
            </a:r>
            <a:r>
              <a:rPr lang="en-US" dirty="0" err="1" smtClean="0"/>
              <a:t>Preparense</a:t>
            </a:r>
            <a:r>
              <a:rPr lang="en-US" dirty="0" smtClean="0"/>
              <a:t> para </a:t>
            </a:r>
            <a:r>
              <a:rPr lang="en-US" dirty="0" err="1" smtClean="0"/>
              <a:t>atacar</a:t>
            </a:r>
            <a:r>
              <a:rPr lang="en-US" dirty="0" smtClean="0"/>
              <a:t>!</a:t>
            </a:r>
            <a:endParaRPr lang="en-US" dirty="0"/>
          </a:p>
        </p:txBody>
      </p:sp>
    </p:spTree>
    <p:extLst>
      <p:ext uri="{BB962C8B-B14F-4D97-AF65-F5344CB8AC3E}">
        <p14:creationId xmlns:p14="http://schemas.microsoft.com/office/powerpoint/2010/main" val="203634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Competencia</a:t>
            </a:r>
            <a:r>
              <a:rPr lang="en-US" dirty="0" smtClean="0"/>
              <a:t>: </a:t>
            </a:r>
            <a:r>
              <a:rPr lang="en-US" dirty="0" err="1" smtClean="0"/>
              <a:t>Traduzcan</a:t>
            </a:r>
            <a:r>
              <a:rPr lang="en-US" dirty="0" smtClean="0"/>
              <a:t> al </a:t>
            </a:r>
            <a:r>
              <a:rPr lang="en-US" dirty="0" err="1" smtClean="0"/>
              <a:t>inglés</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s-ES" dirty="0" smtClean="0"/>
              <a:t>Los hombres no </a:t>
            </a:r>
            <a:r>
              <a:rPr lang="es-ES" dirty="0"/>
              <a:t>quieren preparar los cañones.</a:t>
            </a:r>
          </a:p>
          <a:p>
            <a:pPr marL="514350" indent="-514350">
              <a:buFont typeface="+mj-lt"/>
              <a:buAutoNum type="arabicPeriod"/>
            </a:pPr>
            <a:r>
              <a:rPr lang="es-ES" dirty="0" smtClean="0"/>
              <a:t>Henry </a:t>
            </a:r>
            <a:r>
              <a:rPr lang="es-ES" dirty="0"/>
              <a:t>Morgan es </a:t>
            </a:r>
            <a:r>
              <a:rPr lang="es-ES" dirty="0" smtClean="0"/>
              <a:t>de Europa.</a:t>
            </a:r>
            <a:endParaRPr lang="es-ES" dirty="0"/>
          </a:p>
          <a:p>
            <a:pPr marL="514350" indent="-514350">
              <a:buFont typeface="+mj-lt"/>
              <a:buAutoNum type="arabicPeriod"/>
            </a:pPr>
            <a:r>
              <a:rPr lang="es-ES" dirty="0" smtClean="0"/>
              <a:t> </a:t>
            </a:r>
            <a:r>
              <a:rPr lang="es-ES" dirty="0"/>
              <a:t>Henry Morgan tortura a sus prisioneros.</a:t>
            </a:r>
          </a:p>
          <a:p>
            <a:pPr marL="514350" indent="-514350">
              <a:buFont typeface="+mj-lt"/>
              <a:buAutoNum type="arabicPeriod"/>
            </a:pPr>
            <a:r>
              <a:rPr lang="es-ES" dirty="0" smtClean="0"/>
              <a:t> </a:t>
            </a:r>
            <a:r>
              <a:rPr lang="es-ES" dirty="0"/>
              <a:t>Antonio no tiene </a:t>
            </a:r>
            <a:r>
              <a:rPr lang="es-ES" dirty="0" smtClean="0"/>
              <a:t>miedo de los piratas.</a:t>
            </a:r>
            <a:endParaRPr lang="es-ES" dirty="0"/>
          </a:p>
          <a:p>
            <a:pPr marL="514350" indent="-514350">
              <a:buFont typeface="+mj-lt"/>
              <a:buAutoNum type="arabicPeriod"/>
            </a:pPr>
            <a:r>
              <a:rPr lang="es-ES" dirty="0" smtClean="0"/>
              <a:t> </a:t>
            </a:r>
            <a:r>
              <a:rPr lang="es-ES" dirty="0"/>
              <a:t>Antonio piensa que los españoles son superiores.</a:t>
            </a:r>
          </a:p>
          <a:p>
            <a:pPr marL="514350" indent="-514350">
              <a:buFont typeface="+mj-lt"/>
              <a:buAutoNum type="arabicPeriod"/>
            </a:pPr>
            <a:r>
              <a:rPr lang="es-ES" dirty="0" smtClean="0"/>
              <a:t> </a:t>
            </a:r>
            <a:r>
              <a:rPr lang="es-ES" dirty="0"/>
              <a:t>Los </a:t>
            </a:r>
            <a:r>
              <a:rPr lang="es-ES" dirty="0" smtClean="0"/>
              <a:t>hombres tienen miedo. </a:t>
            </a:r>
            <a:endParaRPr lang="en-US" dirty="0" smtClean="0"/>
          </a:p>
        </p:txBody>
      </p:sp>
    </p:spTree>
    <p:extLst>
      <p:ext uri="{BB962C8B-B14F-4D97-AF65-F5344CB8AC3E}">
        <p14:creationId xmlns:p14="http://schemas.microsoft.com/office/powerpoint/2010/main" val="16278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Competencia</a:t>
            </a:r>
            <a:r>
              <a:rPr lang="en-US" dirty="0" smtClean="0"/>
              <a:t>:  </a:t>
            </a:r>
            <a:r>
              <a:rPr lang="en-US" dirty="0" err="1" smtClean="0"/>
              <a:t>Traduzcan</a:t>
            </a:r>
            <a:r>
              <a:rPr lang="en-US" dirty="0" smtClean="0"/>
              <a:t> al </a:t>
            </a:r>
            <a:r>
              <a:rPr lang="en-US" dirty="0" err="1" smtClean="0"/>
              <a:t>español</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Henry wants the map. </a:t>
            </a:r>
          </a:p>
          <a:p>
            <a:pPr marL="514350" indent="-514350">
              <a:buFont typeface="+mj-lt"/>
              <a:buAutoNum type="arabicPeriod"/>
            </a:pPr>
            <a:r>
              <a:rPr lang="en-US" dirty="0" smtClean="0"/>
              <a:t>Antonio has the map. </a:t>
            </a:r>
          </a:p>
          <a:p>
            <a:pPr marL="514350" indent="-514350">
              <a:buFont typeface="+mj-lt"/>
              <a:buAutoNum type="arabicPeriod"/>
            </a:pPr>
            <a:r>
              <a:rPr lang="en-US" dirty="0" smtClean="0"/>
              <a:t>Raquel is Antonio’s girlfriend. </a:t>
            </a:r>
          </a:p>
          <a:p>
            <a:pPr marL="514350" indent="-514350">
              <a:buFont typeface="+mj-lt"/>
              <a:buAutoNum type="arabicPeriod"/>
            </a:pPr>
            <a:r>
              <a:rPr lang="en-US" dirty="0" smtClean="0"/>
              <a:t>Raquel wants shoes. </a:t>
            </a:r>
          </a:p>
          <a:p>
            <a:pPr marL="514350" indent="-514350">
              <a:buFont typeface="+mj-lt"/>
              <a:buAutoNum type="arabicPeriod"/>
            </a:pPr>
            <a:r>
              <a:rPr lang="en-US" dirty="0" smtClean="0"/>
              <a:t>I am English. </a:t>
            </a:r>
          </a:p>
          <a:p>
            <a:pPr marL="514350" indent="-514350">
              <a:buFont typeface="+mj-lt"/>
              <a:buAutoNum type="arabicPeriod"/>
            </a:pPr>
            <a:r>
              <a:rPr lang="en-US" dirty="0" smtClean="0"/>
              <a:t>The men do not know. </a:t>
            </a:r>
          </a:p>
          <a:p>
            <a:pPr marL="514350" indent="-514350">
              <a:buFont typeface="+mj-lt"/>
              <a:buAutoNum type="arabicPeriod"/>
            </a:pPr>
            <a:endParaRPr lang="en-US" dirty="0"/>
          </a:p>
        </p:txBody>
      </p:sp>
    </p:spTree>
    <p:extLst>
      <p:ext uri="{BB962C8B-B14F-4D97-AF65-F5344CB8AC3E}">
        <p14:creationId xmlns:p14="http://schemas.microsoft.com/office/powerpoint/2010/main" val="29915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endParaRPr lang="en-US" dirty="0"/>
          </a:p>
        </p:txBody>
      </p:sp>
      <p:sp>
        <p:nvSpPr>
          <p:cNvPr id="3" name="Content Placeholder 2"/>
          <p:cNvSpPr>
            <a:spLocks noGrp="1"/>
          </p:cNvSpPr>
          <p:nvPr>
            <p:ph idx="1"/>
          </p:nvPr>
        </p:nvSpPr>
        <p:spPr/>
        <p:txBody>
          <a:bodyPr/>
          <a:lstStyle/>
          <a:p>
            <a:r>
              <a:rPr lang="en-US" dirty="0" smtClean="0"/>
              <a:t>Summarize </a:t>
            </a:r>
            <a:r>
              <a:rPr lang="en-US" dirty="0" err="1" smtClean="0"/>
              <a:t>ch.</a:t>
            </a:r>
            <a:r>
              <a:rPr lang="en-US" dirty="0" smtClean="0"/>
              <a:t> 6 in two sentences. </a:t>
            </a:r>
            <a:endParaRPr lang="en-US" dirty="0"/>
          </a:p>
        </p:txBody>
      </p:sp>
    </p:spTree>
    <p:extLst>
      <p:ext uri="{BB962C8B-B14F-4D97-AF65-F5344CB8AC3E}">
        <p14:creationId xmlns:p14="http://schemas.microsoft.com/office/powerpoint/2010/main" val="1461573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endParaRPr lang="en-US" dirty="0"/>
          </a:p>
        </p:txBody>
      </p:sp>
      <p:sp>
        <p:nvSpPr>
          <p:cNvPr id="3" name="Content Placeholder 2"/>
          <p:cNvSpPr>
            <a:spLocks noGrp="1"/>
          </p:cNvSpPr>
          <p:nvPr>
            <p:ph idx="1"/>
          </p:nvPr>
        </p:nvSpPr>
        <p:spPr/>
        <p:txBody>
          <a:bodyPr/>
          <a:lstStyle/>
          <a:p>
            <a:r>
              <a:rPr lang="en-US" dirty="0" smtClean="0"/>
              <a:t>¿</a:t>
            </a:r>
            <a:r>
              <a:rPr lang="en-US" dirty="0" err="1" smtClean="0"/>
              <a:t>Qué</a:t>
            </a:r>
            <a:r>
              <a:rPr lang="en-US" dirty="0" smtClean="0"/>
              <a:t> </a:t>
            </a:r>
            <a:r>
              <a:rPr lang="en-US" dirty="0" err="1" smtClean="0"/>
              <a:t>hiciste</a:t>
            </a:r>
            <a:r>
              <a:rPr lang="en-US" dirty="0" smtClean="0"/>
              <a:t> </a:t>
            </a:r>
            <a:r>
              <a:rPr lang="en-US" dirty="0" err="1" smtClean="0"/>
              <a:t>durante</a:t>
            </a:r>
            <a:r>
              <a:rPr lang="en-US" dirty="0" smtClean="0"/>
              <a:t> el fin de </a:t>
            </a:r>
            <a:r>
              <a:rPr lang="en-US" dirty="0" err="1" smtClean="0"/>
              <a:t>semana</a:t>
            </a:r>
            <a:r>
              <a:rPr lang="en-US" dirty="0" smtClean="0"/>
              <a:t>? </a:t>
            </a:r>
            <a:r>
              <a:rPr lang="en-US" dirty="0" err="1" smtClean="0"/>
              <a:t>Menciona</a:t>
            </a:r>
            <a:r>
              <a:rPr lang="en-US" dirty="0" smtClean="0"/>
              <a:t> 3 </a:t>
            </a:r>
            <a:r>
              <a:rPr lang="en-US" dirty="0" err="1" smtClean="0"/>
              <a:t>cosas</a:t>
            </a:r>
            <a:r>
              <a:rPr lang="en-US" dirty="0"/>
              <a:t> </a:t>
            </a:r>
            <a:r>
              <a:rPr lang="en-US" dirty="0" err="1" smtClean="0"/>
              <a:t>interesantes</a:t>
            </a:r>
            <a:r>
              <a:rPr lang="en-US" dirty="0" smtClean="0"/>
              <a:t> o </a:t>
            </a:r>
            <a:r>
              <a:rPr lang="en-US" dirty="0" err="1" smtClean="0"/>
              <a:t>inventadas</a:t>
            </a:r>
            <a:r>
              <a:rPr lang="en-US" dirty="0" smtClean="0"/>
              <a:t>. </a:t>
            </a:r>
          </a:p>
          <a:p>
            <a:pPr marL="0" indent="0">
              <a:buNone/>
            </a:pPr>
            <a:r>
              <a:rPr lang="en-US" dirty="0" smtClean="0"/>
              <a:t>Examples: </a:t>
            </a:r>
          </a:p>
          <a:p>
            <a:pPr marL="0" indent="0">
              <a:buNone/>
            </a:pPr>
            <a:r>
              <a:rPr lang="en-US" dirty="0" err="1" smtClean="0"/>
              <a:t>Yo</a:t>
            </a:r>
            <a:r>
              <a:rPr lang="en-US" dirty="0" smtClean="0"/>
              <a:t> </a:t>
            </a:r>
            <a:r>
              <a:rPr lang="en-US" dirty="0" err="1" smtClean="0"/>
              <a:t>fui</a:t>
            </a:r>
            <a:r>
              <a:rPr lang="en-US" dirty="0" smtClean="0"/>
              <a:t> al </a:t>
            </a:r>
            <a:r>
              <a:rPr lang="en-US" dirty="0" err="1" smtClean="0"/>
              <a:t>parque</a:t>
            </a:r>
            <a:r>
              <a:rPr lang="en-US" dirty="0" smtClean="0"/>
              <a:t>. </a:t>
            </a:r>
          </a:p>
          <a:p>
            <a:pPr marL="0" indent="0">
              <a:buNone/>
            </a:pPr>
            <a:r>
              <a:rPr lang="en-US" dirty="0" err="1" smtClean="0"/>
              <a:t>Yo</a:t>
            </a:r>
            <a:r>
              <a:rPr lang="en-US" dirty="0" smtClean="0"/>
              <a:t> </a:t>
            </a:r>
            <a:r>
              <a:rPr lang="en-US" dirty="0" err="1" smtClean="0"/>
              <a:t>nadé</a:t>
            </a:r>
            <a:r>
              <a:rPr lang="en-US" dirty="0" smtClean="0"/>
              <a:t> </a:t>
            </a:r>
            <a:r>
              <a:rPr lang="en-US" dirty="0" err="1" smtClean="0"/>
              <a:t>en</a:t>
            </a:r>
            <a:r>
              <a:rPr lang="en-US" dirty="0" smtClean="0"/>
              <a:t> la </a:t>
            </a:r>
            <a:r>
              <a:rPr lang="en-US" dirty="0" err="1" smtClean="0"/>
              <a:t>piscina</a:t>
            </a:r>
            <a:r>
              <a:rPr lang="en-US" dirty="0" smtClean="0"/>
              <a:t> (swam in the pool). </a:t>
            </a:r>
          </a:p>
          <a:p>
            <a:pPr marL="0" indent="0">
              <a:buNone/>
            </a:pPr>
            <a:r>
              <a:rPr lang="en-US" dirty="0" smtClean="0"/>
              <a:t>Y </a:t>
            </a:r>
            <a:r>
              <a:rPr lang="en-US" dirty="0" err="1" smtClean="0"/>
              <a:t>pasé</a:t>
            </a:r>
            <a:r>
              <a:rPr lang="en-US" dirty="0" smtClean="0"/>
              <a:t> </a:t>
            </a:r>
            <a:r>
              <a:rPr lang="en-US" dirty="0" err="1" smtClean="0"/>
              <a:t>tiempo</a:t>
            </a:r>
            <a:r>
              <a:rPr lang="en-US" dirty="0" smtClean="0"/>
              <a:t> con mi </a:t>
            </a:r>
            <a:r>
              <a:rPr lang="en-US" dirty="0" err="1" smtClean="0"/>
              <a:t>familia</a:t>
            </a:r>
            <a:r>
              <a:rPr lang="en-US" dirty="0" smtClean="0"/>
              <a:t>. </a:t>
            </a:r>
          </a:p>
          <a:p>
            <a:pPr marL="0" indent="0">
              <a:buNone/>
            </a:pPr>
            <a:endParaRPr lang="en-US" dirty="0" smtClean="0"/>
          </a:p>
        </p:txBody>
      </p:sp>
    </p:spTree>
    <p:extLst>
      <p:ext uri="{BB962C8B-B14F-4D97-AF65-F5344CB8AC3E}">
        <p14:creationId xmlns:p14="http://schemas.microsoft.com/office/powerpoint/2010/main" val="1707880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Taller de </a:t>
            </a:r>
            <a:r>
              <a:rPr lang="en-US" dirty="0" err="1" smtClean="0"/>
              <a:t>escritura</a:t>
            </a:r>
            <a:r>
              <a:rPr lang="en-US" dirty="0" smtClean="0"/>
              <a:t> (Writing workshop)</a:t>
            </a:r>
            <a:endParaRPr lang="en-US" dirty="0"/>
          </a:p>
        </p:txBody>
      </p:sp>
      <p:sp>
        <p:nvSpPr>
          <p:cNvPr id="3" name="Content Placeholder 2"/>
          <p:cNvSpPr>
            <a:spLocks noGrp="1"/>
          </p:cNvSpPr>
          <p:nvPr>
            <p:ph idx="1"/>
          </p:nvPr>
        </p:nvSpPr>
        <p:spPr/>
        <p:txBody>
          <a:bodyPr/>
          <a:lstStyle/>
          <a:p>
            <a:pPr marL="0" indent="0">
              <a:buNone/>
            </a:pPr>
            <a:r>
              <a:rPr lang="en-US" dirty="0" err="1" smtClean="0"/>
              <a:t>Día</a:t>
            </a:r>
            <a:r>
              <a:rPr lang="en-US" dirty="0" smtClean="0"/>
              <a:t> 1: </a:t>
            </a:r>
            <a:r>
              <a:rPr lang="en-US" dirty="0" err="1" smtClean="0"/>
              <a:t>Lluvía</a:t>
            </a:r>
            <a:r>
              <a:rPr lang="en-US" dirty="0" smtClean="0"/>
              <a:t> de ideas –</a:t>
            </a:r>
          </a:p>
          <a:p>
            <a:pPr marL="0" indent="0">
              <a:buNone/>
            </a:pPr>
            <a:r>
              <a:rPr lang="en-US" b="1" u="sng" dirty="0" err="1" smtClean="0"/>
              <a:t>Día</a:t>
            </a:r>
            <a:r>
              <a:rPr lang="en-US" b="1" u="sng" dirty="0" smtClean="0"/>
              <a:t> 2: </a:t>
            </a:r>
            <a:r>
              <a:rPr lang="en-US" b="1" u="sng" dirty="0" err="1" smtClean="0"/>
              <a:t>Borrador</a:t>
            </a:r>
            <a:r>
              <a:rPr lang="en-US" b="1" u="sng" dirty="0" smtClean="0"/>
              <a:t> (rough draft)</a:t>
            </a:r>
          </a:p>
          <a:p>
            <a:pPr marL="0" indent="0">
              <a:buNone/>
            </a:pPr>
            <a:r>
              <a:rPr lang="en-US" dirty="0" err="1" smtClean="0"/>
              <a:t>Día</a:t>
            </a:r>
            <a:r>
              <a:rPr lang="en-US" dirty="0" smtClean="0"/>
              <a:t> 3: </a:t>
            </a:r>
            <a:r>
              <a:rPr lang="en-US" dirty="0" err="1" smtClean="0"/>
              <a:t>revisión</a:t>
            </a:r>
            <a:r>
              <a:rPr lang="en-US" dirty="0" smtClean="0"/>
              <a:t> y </a:t>
            </a:r>
            <a:r>
              <a:rPr lang="en-US" dirty="0" err="1" smtClean="0"/>
              <a:t>versión</a:t>
            </a:r>
            <a:r>
              <a:rPr lang="en-US" dirty="0" smtClean="0"/>
              <a:t> final. </a:t>
            </a:r>
          </a:p>
          <a:p>
            <a:pPr marL="0" indent="0">
              <a:buNone/>
            </a:pPr>
            <a:endParaRPr lang="en-US" dirty="0"/>
          </a:p>
        </p:txBody>
      </p:sp>
      <p:pic>
        <p:nvPicPr>
          <p:cNvPr id="4" name="Picture 3"/>
          <p:cNvPicPr>
            <a:picLocks noChangeAspect="1"/>
          </p:cNvPicPr>
          <p:nvPr/>
        </p:nvPicPr>
        <p:blipFill>
          <a:blip r:embed="rId2"/>
          <a:stretch>
            <a:fillRect/>
          </a:stretch>
        </p:blipFill>
        <p:spPr>
          <a:xfrm>
            <a:off x="5628069" y="1969874"/>
            <a:ext cx="5296532" cy="3967287"/>
          </a:xfrm>
          <a:prstGeom prst="rect">
            <a:avLst/>
          </a:prstGeom>
        </p:spPr>
      </p:pic>
    </p:spTree>
    <p:extLst>
      <p:ext uri="{BB962C8B-B14F-4D97-AF65-F5344CB8AC3E}">
        <p14:creationId xmlns:p14="http://schemas.microsoft.com/office/powerpoint/2010/main" val="17716622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Lectura</a:t>
            </a:r>
            <a:r>
              <a:rPr lang="en-US" dirty="0" smtClean="0"/>
              <a:t>: </a:t>
            </a:r>
            <a:r>
              <a:rPr lang="en-US" dirty="0" err="1" smtClean="0"/>
              <a:t>Leamos</a:t>
            </a:r>
            <a:r>
              <a:rPr lang="en-US" dirty="0" smtClean="0"/>
              <a:t> el </a:t>
            </a:r>
            <a:r>
              <a:rPr lang="en-US" dirty="0" err="1" smtClean="0"/>
              <a:t>capitulo</a:t>
            </a:r>
            <a:r>
              <a:rPr lang="en-US" dirty="0" smtClean="0"/>
              <a:t> 7 </a:t>
            </a:r>
            <a:endParaRPr lang="en-US" dirty="0"/>
          </a:p>
        </p:txBody>
      </p:sp>
      <p:sp>
        <p:nvSpPr>
          <p:cNvPr id="3" name="Content Placeholder 2"/>
          <p:cNvSpPr>
            <a:spLocks noGrp="1"/>
          </p:cNvSpPr>
          <p:nvPr>
            <p:ph idx="1"/>
          </p:nvPr>
        </p:nvSpPr>
        <p:spPr/>
        <p:txBody>
          <a:bodyPr/>
          <a:lstStyle/>
          <a:p>
            <a:pPr marL="0" indent="0">
              <a:buNone/>
            </a:pPr>
            <a:r>
              <a:rPr lang="en-US" dirty="0" smtClean="0"/>
              <a:t>Primero, </a:t>
            </a:r>
            <a:r>
              <a:rPr lang="en-US" dirty="0" err="1" smtClean="0"/>
              <a:t>leamos</a:t>
            </a:r>
            <a:r>
              <a:rPr lang="en-US" dirty="0" smtClean="0"/>
              <a:t> </a:t>
            </a:r>
            <a:r>
              <a:rPr lang="en-US" dirty="0" err="1" smtClean="0"/>
              <a:t>como</a:t>
            </a:r>
            <a:r>
              <a:rPr lang="en-US" dirty="0" smtClean="0"/>
              <a:t> </a:t>
            </a:r>
            <a:r>
              <a:rPr lang="en-US" dirty="0" err="1" smtClean="0"/>
              <a:t>clase</a:t>
            </a:r>
            <a:r>
              <a:rPr lang="en-US" dirty="0" smtClean="0"/>
              <a:t>. </a:t>
            </a:r>
          </a:p>
          <a:p>
            <a:pPr marL="0" indent="0">
              <a:buNone/>
            </a:pPr>
            <a:r>
              <a:rPr lang="en-US" dirty="0" err="1" smtClean="0"/>
              <a:t>Después</a:t>
            </a:r>
            <a:r>
              <a:rPr lang="en-US" dirty="0" smtClean="0"/>
              <a:t>, lean </a:t>
            </a:r>
            <a:r>
              <a:rPr lang="en-US" dirty="0" err="1" smtClean="0"/>
              <a:t>en</a:t>
            </a:r>
            <a:r>
              <a:rPr lang="en-US" dirty="0" smtClean="0"/>
              <a:t> </a:t>
            </a:r>
            <a:r>
              <a:rPr lang="en-US" dirty="0" err="1" smtClean="0"/>
              <a:t>pareja</a:t>
            </a:r>
            <a:r>
              <a:rPr lang="en-US" dirty="0" smtClean="0"/>
              <a:t> (10 </a:t>
            </a:r>
            <a:r>
              <a:rPr lang="en-US" dirty="0" err="1" smtClean="0"/>
              <a:t>minutos</a:t>
            </a:r>
            <a:r>
              <a:rPr lang="en-US" dirty="0" smtClean="0"/>
              <a:t>)</a:t>
            </a:r>
          </a:p>
          <a:p>
            <a:pPr marL="0" indent="0">
              <a:buNone/>
            </a:pPr>
            <a:r>
              <a:rPr lang="en-US" dirty="0" smtClean="0"/>
              <a:t>There is a quiz after we read. </a:t>
            </a:r>
            <a:endParaRPr lang="en-US" dirty="0"/>
          </a:p>
        </p:txBody>
      </p:sp>
    </p:spTree>
    <p:extLst>
      <p:ext uri="{BB962C8B-B14F-4D97-AF65-F5344CB8AC3E}">
        <p14:creationId xmlns:p14="http://schemas.microsoft.com/office/powerpoint/2010/main" val="22835224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7: Quiz</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At the beginning of the chapter, who is trapped? By who?</a:t>
            </a:r>
          </a:p>
          <a:p>
            <a:pPr marL="514350" indent="-514350">
              <a:buFont typeface="+mj-lt"/>
              <a:buAutoNum type="arabicPeriod"/>
            </a:pPr>
            <a:r>
              <a:rPr lang="en-US" dirty="0" smtClean="0"/>
              <a:t>Why is he only happy for 30 seconds?</a:t>
            </a:r>
          </a:p>
          <a:p>
            <a:pPr marL="514350" indent="-514350">
              <a:buFont typeface="+mj-lt"/>
              <a:buAutoNum type="arabicPeriod"/>
            </a:pPr>
            <a:r>
              <a:rPr lang="en-US" dirty="0" smtClean="0"/>
              <a:t>Who has a pistol?</a:t>
            </a:r>
          </a:p>
          <a:p>
            <a:pPr marL="514350" indent="-514350">
              <a:buFont typeface="+mj-lt"/>
              <a:buAutoNum type="arabicPeriod"/>
            </a:pPr>
            <a:r>
              <a:rPr lang="en-US" dirty="0" smtClean="0"/>
              <a:t>Now who is trapped? And how?</a:t>
            </a:r>
          </a:p>
          <a:p>
            <a:pPr marL="514350" indent="-514350">
              <a:buFont typeface="+mj-lt"/>
              <a:buAutoNum type="arabicPeriod"/>
            </a:pPr>
            <a:r>
              <a:rPr lang="en-US" dirty="0" smtClean="0"/>
              <a:t>What does ‘’No </a:t>
            </a:r>
            <a:r>
              <a:rPr lang="en-US" dirty="0" err="1" smtClean="0"/>
              <a:t>insultes</a:t>
            </a:r>
            <a:r>
              <a:rPr lang="en-US" dirty="0" smtClean="0"/>
              <a:t> mi </a:t>
            </a:r>
            <a:r>
              <a:rPr lang="en-US" dirty="0" err="1" smtClean="0"/>
              <a:t>inteligencia</a:t>
            </a:r>
            <a:r>
              <a:rPr lang="en-US" dirty="0" smtClean="0"/>
              <a:t>’’ mean?</a:t>
            </a:r>
          </a:p>
          <a:p>
            <a:pPr marL="514350" indent="-514350">
              <a:buFont typeface="+mj-lt"/>
              <a:buAutoNum type="arabicPeriod"/>
            </a:pPr>
            <a:r>
              <a:rPr lang="en-US" dirty="0" smtClean="0"/>
              <a:t>Who grabs Antonio’s pistol?</a:t>
            </a:r>
          </a:p>
          <a:p>
            <a:pPr marL="514350" indent="-514350">
              <a:buFont typeface="+mj-lt"/>
              <a:buAutoNum type="arabicPeriod"/>
            </a:pPr>
            <a:r>
              <a:rPr lang="en-US" dirty="0" smtClean="0"/>
              <a:t>Why is Henry annoyed of ‘’Santiago’’?</a:t>
            </a:r>
          </a:p>
          <a:p>
            <a:pPr marL="514350" indent="-514350">
              <a:buFont typeface="+mj-lt"/>
              <a:buAutoNum type="arabicPeriod"/>
            </a:pPr>
            <a:r>
              <a:rPr lang="en-US" dirty="0" smtClean="0"/>
              <a:t>What does he find in the pistol? </a:t>
            </a:r>
          </a:p>
          <a:p>
            <a:pPr marL="514350" indent="-514350">
              <a:buFont typeface="+mj-lt"/>
              <a:buAutoNum type="arabicPeriod"/>
            </a:pPr>
            <a:r>
              <a:rPr lang="en-US" dirty="0" smtClean="0"/>
              <a:t>What else does Henry steal? </a:t>
            </a:r>
          </a:p>
          <a:p>
            <a:pPr marL="514350" indent="-514350">
              <a:buFont typeface="+mj-lt"/>
              <a:buAutoNum type="arabicPeriod"/>
            </a:pPr>
            <a:r>
              <a:rPr lang="en-US" dirty="0" smtClean="0"/>
              <a:t>What does Henry want to do at the end? </a:t>
            </a:r>
            <a:endParaRPr lang="en-US" dirty="0"/>
          </a:p>
        </p:txBody>
      </p:sp>
    </p:spTree>
    <p:extLst>
      <p:ext uri="{BB962C8B-B14F-4D97-AF65-F5344CB8AC3E}">
        <p14:creationId xmlns:p14="http://schemas.microsoft.com/office/powerpoint/2010/main" val="6706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endParaRPr lang="en-US" dirty="0"/>
          </a:p>
        </p:txBody>
      </p:sp>
      <p:sp>
        <p:nvSpPr>
          <p:cNvPr id="3" name="Content Placeholder 2"/>
          <p:cNvSpPr>
            <a:spLocks noGrp="1"/>
          </p:cNvSpPr>
          <p:nvPr>
            <p:ph idx="1"/>
          </p:nvPr>
        </p:nvSpPr>
        <p:spPr/>
        <p:txBody>
          <a:bodyPr/>
          <a:lstStyle/>
          <a:p>
            <a:r>
              <a:rPr lang="en-US" dirty="0" smtClean="0"/>
              <a:t>Summarize ch.7 in three sentences. </a:t>
            </a:r>
          </a:p>
          <a:p>
            <a:endParaRPr lang="en-US" dirty="0"/>
          </a:p>
          <a:p>
            <a:r>
              <a:rPr lang="en-US" dirty="0" err="1" smtClean="0"/>
              <a:t>Agarren</a:t>
            </a:r>
            <a:r>
              <a:rPr lang="en-US" dirty="0" smtClean="0"/>
              <a:t> (grab) </a:t>
            </a:r>
            <a:r>
              <a:rPr lang="en-US" dirty="0"/>
              <a:t>e</a:t>
            </a:r>
            <a:r>
              <a:rPr lang="en-US" dirty="0" smtClean="0"/>
              <a:t>l </a:t>
            </a:r>
            <a:r>
              <a:rPr lang="en-US" dirty="0" err="1" smtClean="0"/>
              <a:t>libro</a:t>
            </a:r>
            <a:r>
              <a:rPr lang="en-US" dirty="0" smtClean="0"/>
              <a:t> ‘’</a:t>
            </a:r>
            <a:r>
              <a:rPr lang="en-US" dirty="0" err="1" smtClean="0"/>
              <a:t>Piratas</a:t>
            </a:r>
            <a:r>
              <a:rPr lang="en-US" dirty="0" smtClean="0"/>
              <a:t>’’ </a:t>
            </a:r>
            <a:r>
              <a:rPr lang="en-US" dirty="0" err="1" smtClean="0"/>
              <a:t>después</a:t>
            </a:r>
            <a:r>
              <a:rPr lang="en-US" dirty="0" smtClean="0"/>
              <a:t> del </a:t>
            </a:r>
            <a:r>
              <a:rPr lang="en-US" dirty="0" err="1" smtClean="0"/>
              <a:t>despegue</a:t>
            </a:r>
            <a:r>
              <a:rPr lang="en-US" dirty="0" smtClean="0"/>
              <a:t>. </a:t>
            </a:r>
            <a:endParaRPr lang="en-US" dirty="0"/>
          </a:p>
        </p:txBody>
      </p:sp>
    </p:spTree>
    <p:extLst>
      <p:ext uri="{BB962C8B-B14F-4D97-AF65-F5344CB8AC3E}">
        <p14:creationId xmlns:p14="http://schemas.microsoft.com/office/powerpoint/2010/main" val="3715824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Capitulo</a:t>
            </a:r>
            <a:r>
              <a:rPr lang="en-US" dirty="0" smtClean="0"/>
              <a:t> 8 </a:t>
            </a:r>
            <a:r>
              <a:rPr lang="en-US" dirty="0" err="1" smtClean="0"/>
              <a:t>vocabulario</a:t>
            </a:r>
            <a:r>
              <a:rPr lang="en-US" dirty="0" smtClean="0"/>
              <a:t>/ pg. 35 </a:t>
            </a:r>
            <a:endParaRPr lang="en-US" dirty="0"/>
          </a:p>
        </p:txBody>
      </p:sp>
      <p:sp>
        <p:nvSpPr>
          <p:cNvPr id="4" name="Content Placeholder 3"/>
          <p:cNvSpPr>
            <a:spLocks noGrp="1"/>
          </p:cNvSpPr>
          <p:nvPr>
            <p:ph sz="half" idx="1"/>
          </p:nvPr>
        </p:nvSpPr>
        <p:spPr/>
        <p:txBody>
          <a:bodyPr/>
          <a:lstStyle/>
          <a:p>
            <a:pPr marL="0" indent="0" algn="r">
              <a:buNone/>
            </a:pPr>
            <a:r>
              <a:rPr lang="en-US" dirty="0" smtClean="0"/>
              <a:t>Loco</a:t>
            </a:r>
          </a:p>
          <a:p>
            <a:pPr marL="0" indent="0" algn="r">
              <a:buNone/>
            </a:pPr>
            <a:r>
              <a:rPr lang="en-US" dirty="0" err="1" smtClean="0"/>
              <a:t>Podemos</a:t>
            </a:r>
            <a:endParaRPr lang="en-US" dirty="0" smtClean="0"/>
          </a:p>
          <a:p>
            <a:pPr marL="0" indent="0" algn="r">
              <a:buNone/>
            </a:pPr>
            <a:r>
              <a:rPr lang="en-US" dirty="0" err="1" smtClean="0"/>
              <a:t>Regresar</a:t>
            </a:r>
            <a:endParaRPr lang="en-US" dirty="0" smtClean="0"/>
          </a:p>
          <a:p>
            <a:pPr marL="0" indent="0" algn="r">
              <a:buNone/>
            </a:pPr>
            <a:r>
              <a:rPr lang="en-US" dirty="0" err="1" smtClean="0"/>
              <a:t>Robaron</a:t>
            </a:r>
            <a:endParaRPr lang="en-US" dirty="0" smtClean="0"/>
          </a:p>
          <a:p>
            <a:pPr marL="0" indent="0" algn="r">
              <a:buNone/>
            </a:pPr>
            <a:r>
              <a:rPr lang="en-US" dirty="0" smtClean="0"/>
              <a:t>Sale</a:t>
            </a:r>
          </a:p>
          <a:p>
            <a:pPr marL="0" indent="0" algn="r">
              <a:buNone/>
            </a:pPr>
            <a:r>
              <a:rPr lang="en-US" dirty="0" smtClean="0"/>
              <a:t>Se </a:t>
            </a:r>
            <a:r>
              <a:rPr lang="en-US" dirty="0" err="1" smtClean="0"/>
              <a:t>levanta</a:t>
            </a:r>
            <a:endParaRPr lang="en-US" dirty="0" smtClean="0"/>
          </a:p>
          <a:p>
            <a:pPr marL="0" indent="0" algn="r">
              <a:buNone/>
            </a:pPr>
            <a:r>
              <a:rPr lang="en-US" dirty="0" err="1" smtClean="0"/>
              <a:t>Ya</a:t>
            </a:r>
            <a:r>
              <a:rPr lang="en-US" dirty="0" smtClean="0"/>
              <a:t> no</a:t>
            </a:r>
          </a:p>
          <a:p>
            <a:pPr marL="0" indent="0" algn="r">
              <a:buNone/>
            </a:pPr>
            <a:r>
              <a:rPr lang="en-US" dirty="0" smtClean="0"/>
              <a:t>Le </a:t>
            </a:r>
            <a:r>
              <a:rPr lang="en-US" dirty="0" err="1" smtClean="0"/>
              <a:t>pegó</a:t>
            </a:r>
            <a:r>
              <a:rPr lang="en-US" dirty="0" smtClean="0"/>
              <a:t> </a:t>
            </a:r>
            <a:r>
              <a:rPr lang="en-US" dirty="0" err="1" smtClean="0"/>
              <a:t>en</a:t>
            </a:r>
            <a:r>
              <a:rPr lang="en-US" dirty="0" smtClean="0"/>
              <a:t> la </a:t>
            </a:r>
            <a:r>
              <a:rPr lang="en-US" dirty="0" err="1" smtClean="0"/>
              <a:t>cabeza</a:t>
            </a:r>
            <a:r>
              <a:rPr lang="en-US" dirty="0" smtClean="0"/>
              <a:t> (ch.7.y 8) </a:t>
            </a:r>
          </a:p>
          <a:p>
            <a:pPr marL="0" indent="0" algn="r">
              <a:buNone/>
            </a:pPr>
            <a:endParaRPr lang="en-US" dirty="0"/>
          </a:p>
        </p:txBody>
      </p:sp>
      <p:sp>
        <p:nvSpPr>
          <p:cNvPr id="5" name="Content Placeholder 4"/>
          <p:cNvSpPr>
            <a:spLocks noGrp="1"/>
          </p:cNvSpPr>
          <p:nvPr>
            <p:ph sz="half" idx="2"/>
          </p:nvPr>
        </p:nvSpPr>
        <p:spPr/>
        <p:txBody>
          <a:bodyPr/>
          <a:lstStyle/>
          <a:p>
            <a:pPr marL="0" indent="0">
              <a:buNone/>
            </a:pPr>
            <a:r>
              <a:rPr lang="en-US" dirty="0" smtClean="0">
                <a:solidFill>
                  <a:schemeClr val="accent1">
                    <a:lumMod val="50000"/>
                  </a:schemeClr>
                </a:solidFill>
              </a:rPr>
              <a:t>Crazy </a:t>
            </a:r>
          </a:p>
          <a:p>
            <a:pPr marL="0" indent="0">
              <a:buNone/>
            </a:pPr>
            <a:r>
              <a:rPr lang="en-US" dirty="0" smtClean="0">
                <a:solidFill>
                  <a:schemeClr val="accent1">
                    <a:lumMod val="50000"/>
                  </a:schemeClr>
                </a:solidFill>
              </a:rPr>
              <a:t>We can</a:t>
            </a:r>
          </a:p>
          <a:p>
            <a:pPr marL="0" indent="0">
              <a:buNone/>
            </a:pPr>
            <a:r>
              <a:rPr lang="en-US" dirty="0" smtClean="0">
                <a:solidFill>
                  <a:schemeClr val="accent1">
                    <a:lumMod val="50000"/>
                  </a:schemeClr>
                </a:solidFill>
              </a:rPr>
              <a:t>To return </a:t>
            </a:r>
          </a:p>
          <a:p>
            <a:pPr marL="0" indent="0">
              <a:buNone/>
            </a:pPr>
            <a:r>
              <a:rPr lang="en-US" dirty="0" smtClean="0">
                <a:solidFill>
                  <a:schemeClr val="accent1">
                    <a:lumMod val="50000"/>
                  </a:schemeClr>
                </a:solidFill>
              </a:rPr>
              <a:t>They stole </a:t>
            </a:r>
          </a:p>
          <a:p>
            <a:pPr marL="0" indent="0">
              <a:buNone/>
            </a:pPr>
            <a:r>
              <a:rPr lang="en-US" dirty="0" smtClean="0">
                <a:solidFill>
                  <a:schemeClr val="accent1">
                    <a:lumMod val="50000"/>
                  </a:schemeClr>
                </a:solidFill>
              </a:rPr>
              <a:t>He/she goes out</a:t>
            </a:r>
          </a:p>
          <a:p>
            <a:pPr marL="0" indent="0">
              <a:buNone/>
            </a:pPr>
            <a:r>
              <a:rPr lang="en-US" dirty="0" smtClean="0">
                <a:solidFill>
                  <a:schemeClr val="accent1">
                    <a:lumMod val="50000"/>
                  </a:schemeClr>
                </a:solidFill>
              </a:rPr>
              <a:t>He/she gets up</a:t>
            </a:r>
          </a:p>
          <a:p>
            <a:pPr marL="0" indent="0">
              <a:buNone/>
            </a:pPr>
            <a:r>
              <a:rPr lang="en-US" dirty="0" smtClean="0">
                <a:solidFill>
                  <a:schemeClr val="accent1">
                    <a:lumMod val="50000"/>
                  </a:schemeClr>
                </a:solidFill>
              </a:rPr>
              <a:t>Not anymore</a:t>
            </a:r>
          </a:p>
          <a:p>
            <a:pPr marL="0" indent="0">
              <a:buNone/>
            </a:pPr>
            <a:r>
              <a:rPr lang="en-US" dirty="0" smtClean="0">
                <a:solidFill>
                  <a:schemeClr val="accent1">
                    <a:lumMod val="50000"/>
                  </a:schemeClr>
                </a:solidFill>
              </a:rPr>
              <a:t>He/she hit him/her in the head </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6314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Cómo</a:t>
            </a:r>
            <a:r>
              <a:rPr lang="en-US" dirty="0" smtClean="0"/>
              <a:t> son </a:t>
            </a:r>
            <a:r>
              <a:rPr lang="en-US" dirty="0" err="1" smtClean="0"/>
              <a:t>los</a:t>
            </a:r>
            <a:r>
              <a:rPr lang="en-US" dirty="0" smtClean="0"/>
              <a:t> </a:t>
            </a:r>
            <a:r>
              <a:rPr lang="en-US" dirty="0" err="1" smtClean="0"/>
              <a:t>piratas</a:t>
            </a:r>
            <a:r>
              <a:rPr lang="en-US" dirty="0" smtClean="0"/>
              <a:t>?</a:t>
            </a:r>
            <a:endParaRPr lang="en-US" dirty="0"/>
          </a:p>
        </p:txBody>
      </p:sp>
      <p:sp>
        <p:nvSpPr>
          <p:cNvPr id="3" name="Text Placeholder 2"/>
          <p:cNvSpPr>
            <a:spLocks noGrp="1"/>
          </p:cNvSpPr>
          <p:nvPr>
            <p:ph type="body" idx="1"/>
          </p:nvPr>
        </p:nvSpPr>
        <p:spPr/>
        <p:txBody>
          <a:bodyPr>
            <a:normAutofit lnSpcReduction="10000"/>
          </a:bodyPr>
          <a:lstStyle/>
          <a:p>
            <a:r>
              <a:rPr lang="en-US" dirty="0" smtClean="0"/>
              <a:t>¿Buenos, </a:t>
            </a:r>
            <a:r>
              <a:rPr lang="en-US" dirty="0" err="1" smtClean="0"/>
              <a:t>malos</a:t>
            </a:r>
            <a:r>
              <a:rPr lang="en-US" dirty="0" smtClean="0"/>
              <a:t>?</a:t>
            </a:r>
          </a:p>
          <a:p>
            <a:r>
              <a:rPr lang="en-US" dirty="0" smtClean="0"/>
              <a:t>¿</a:t>
            </a:r>
            <a:r>
              <a:rPr lang="en-US" dirty="0" err="1" smtClean="0"/>
              <a:t>Roban</a:t>
            </a:r>
            <a:r>
              <a:rPr lang="en-US" dirty="0" smtClean="0"/>
              <a:t>?</a:t>
            </a:r>
            <a:endParaRPr lang="en-US" dirty="0"/>
          </a:p>
        </p:txBody>
      </p:sp>
      <p:pic>
        <p:nvPicPr>
          <p:cNvPr id="7" name="Content Placeholder 6"/>
          <p:cNvPicPr>
            <a:picLocks noGrp="1" noChangeAspect="1"/>
          </p:cNvPicPr>
          <p:nvPr>
            <p:ph sz="half" idx="2"/>
          </p:nvPr>
        </p:nvPicPr>
        <p:blipFill>
          <a:blip r:embed="rId2"/>
          <a:stretch>
            <a:fillRect/>
          </a:stretch>
        </p:blipFill>
        <p:spPr>
          <a:xfrm>
            <a:off x="4040009" y="1690688"/>
            <a:ext cx="7402691" cy="4975315"/>
          </a:xfrm>
          <a:prstGeom prst="rect">
            <a:avLst/>
          </a:prstGeo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448774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8</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s-ES" dirty="0" smtClean="0"/>
              <a:t>¿Por </a:t>
            </a:r>
            <a:r>
              <a:rPr lang="es-ES" dirty="0"/>
              <a:t>qué no se levanta rápido Antonio? </a:t>
            </a:r>
            <a:endParaRPr lang="es-ES" dirty="0" smtClean="0"/>
          </a:p>
          <a:p>
            <a:pPr marL="0" indent="0">
              <a:buNone/>
            </a:pPr>
            <a:r>
              <a:rPr lang="es-ES" dirty="0" smtClean="0"/>
              <a:t>2</a:t>
            </a:r>
            <a:r>
              <a:rPr lang="es-ES" dirty="0"/>
              <a:t>. ¿Qué robaron los </a:t>
            </a:r>
            <a:r>
              <a:rPr lang="es-ES" dirty="0" smtClean="0"/>
              <a:t>piratas?</a:t>
            </a:r>
          </a:p>
          <a:p>
            <a:pPr marL="0" indent="0">
              <a:buNone/>
            </a:pPr>
            <a:r>
              <a:rPr lang="es-ES" dirty="0" smtClean="0"/>
              <a:t>3</a:t>
            </a:r>
            <a:r>
              <a:rPr lang="es-ES" dirty="0"/>
              <a:t>. ¿Piensa Felipe que los piratas son horribles? </a:t>
            </a:r>
            <a:endParaRPr lang="es-ES" dirty="0" smtClean="0"/>
          </a:p>
          <a:p>
            <a:pPr marL="0" indent="0">
              <a:buNone/>
            </a:pPr>
            <a:r>
              <a:rPr lang="es-ES" dirty="0" smtClean="0"/>
              <a:t>4</a:t>
            </a:r>
            <a:r>
              <a:rPr lang="es-ES" dirty="0"/>
              <a:t>. ¿Cómo reacciona Antonio al saber que los piratas tienen la plata y su pistola? </a:t>
            </a:r>
            <a:endParaRPr lang="es-ES" dirty="0" smtClean="0"/>
          </a:p>
          <a:p>
            <a:pPr marL="0" indent="0">
              <a:buNone/>
            </a:pPr>
            <a:r>
              <a:rPr lang="es-ES" dirty="0" smtClean="0"/>
              <a:t>5</a:t>
            </a:r>
            <a:r>
              <a:rPr lang="es-ES" dirty="0"/>
              <a:t>. ¿Felipe es un poco tonto? </a:t>
            </a:r>
          </a:p>
          <a:p>
            <a:pPr marL="0" indent="0">
              <a:buNone/>
            </a:pPr>
            <a:r>
              <a:rPr lang="es-ES" dirty="0"/>
              <a:t>6. ¿Felipe comprende rápidamente? </a:t>
            </a:r>
          </a:p>
          <a:p>
            <a:pPr marL="0" indent="0">
              <a:buNone/>
            </a:pPr>
            <a:r>
              <a:rPr lang="es-ES" dirty="0"/>
              <a:t>7. ¿Qué solución tiene Felipe? </a:t>
            </a:r>
            <a:endParaRPr lang="en-US" dirty="0"/>
          </a:p>
        </p:txBody>
      </p:sp>
    </p:spTree>
    <p:extLst>
      <p:ext uri="{BB962C8B-B14F-4D97-AF65-F5344CB8AC3E}">
        <p14:creationId xmlns:p14="http://schemas.microsoft.com/office/powerpoint/2010/main" val="14566556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Taller de </a:t>
            </a:r>
            <a:r>
              <a:rPr lang="en-US" dirty="0" err="1" smtClean="0"/>
              <a:t>escritura</a:t>
            </a:r>
            <a:r>
              <a:rPr lang="en-US" dirty="0" smtClean="0"/>
              <a:t> (Writing workshop)</a:t>
            </a:r>
            <a:endParaRPr lang="en-US" dirty="0"/>
          </a:p>
        </p:txBody>
      </p:sp>
      <p:sp>
        <p:nvSpPr>
          <p:cNvPr id="3" name="Content Placeholder 2"/>
          <p:cNvSpPr>
            <a:spLocks noGrp="1"/>
          </p:cNvSpPr>
          <p:nvPr>
            <p:ph idx="1"/>
          </p:nvPr>
        </p:nvSpPr>
        <p:spPr/>
        <p:txBody>
          <a:bodyPr/>
          <a:lstStyle/>
          <a:p>
            <a:pPr marL="0" indent="0">
              <a:buNone/>
            </a:pPr>
            <a:r>
              <a:rPr lang="en-US" dirty="0" err="1" smtClean="0"/>
              <a:t>Día</a:t>
            </a:r>
            <a:r>
              <a:rPr lang="en-US" dirty="0" smtClean="0"/>
              <a:t> 1: </a:t>
            </a:r>
            <a:r>
              <a:rPr lang="en-US" dirty="0" err="1" smtClean="0"/>
              <a:t>Lluvía</a:t>
            </a:r>
            <a:r>
              <a:rPr lang="en-US" dirty="0" smtClean="0"/>
              <a:t> de ideas –</a:t>
            </a:r>
          </a:p>
          <a:p>
            <a:pPr marL="0" indent="0">
              <a:buNone/>
            </a:pPr>
            <a:r>
              <a:rPr lang="en-US" dirty="0" err="1" smtClean="0"/>
              <a:t>Día</a:t>
            </a:r>
            <a:r>
              <a:rPr lang="en-US" dirty="0" smtClean="0"/>
              <a:t> 2: </a:t>
            </a:r>
            <a:r>
              <a:rPr lang="en-US" dirty="0" err="1" smtClean="0"/>
              <a:t>Borrador</a:t>
            </a:r>
            <a:r>
              <a:rPr lang="en-US" dirty="0" smtClean="0"/>
              <a:t> (rough draft)</a:t>
            </a:r>
          </a:p>
          <a:p>
            <a:pPr marL="0" indent="0">
              <a:buNone/>
            </a:pPr>
            <a:r>
              <a:rPr lang="en-US" b="1" u="sng" dirty="0" err="1" smtClean="0"/>
              <a:t>Día</a:t>
            </a:r>
            <a:r>
              <a:rPr lang="en-US" b="1" u="sng" dirty="0" smtClean="0"/>
              <a:t> 3: </a:t>
            </a:r>
            <a:r>
              <a:rPr lang="en-US" b="1" u="sng" dirty="0" err="1" smtClean="0"/>
              <a:t>revisión</a:t>
            </a:r>
            <a:r>
              <a:rPr lang="en-US" b="1" u="sng" dirty="0" smtClean="0"/>
              <a:t> y </a:t>
            </a:r>
            <a:r>
              <a:rPr lang="en-US" b="1" u="sng" dirty="0" err="1" smtClean="0"/>
              <a:t>versión</a:t>
            </a:r>
            <a:r>
              <a:rPr lang="en-US" b="1" u="sng" dirty="0" smtClean="0"/>
              <a:t> final. </a:t>
            </a:r>
          </a:p>
          <a:p>
            <a:pPr marL="0" indent="0">
              <a:buNone/>
            </a:pPr>
            <a:endParaRPr lang="en-US" dirty="0"/>
          </a:p>
        </p:txBody>
      </p:sp>
      <p:pic>
        <p:nvPicPr>
          <p:cNvPr id="4" name="Picture 3"/>
          <p:cNvPicPr>
            <a:picLocks noChangeAspect="1"/>
          </p:cNvPicPr>
          <p:nvPr/>
        </p:nvPicPr>
        <p:blipFill>
          <a:blip r:embed="rId2"/>
          <a:stretch>
            <a:fillRect/>
          </a:stretch>
        </p:blipFill>
        <p:spPr>
          <a:xfrm>
            <a:off x="5628069" y="1969874"/>
            <a:ext cx="5296532" cy="3967287"/>
          </a:xfrm>
          <a:prstGeom prst="rect">
            <a:avLst/>
          </a:prstGeom>
        </p:spPr>
      </p:pic>
    </p:spTree>
    <p:extLst>
      <p:ext uri="{BB962C8B-B14F-4D97-AF65-F5344CB8AC3E}">
        <p14:creationId xmlns:p14="http://schemas.microsoft.com/office/powerpoint/2010/main" val="19136921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Revisión</a:t>
            </a:r>
            <a:r>
              <a:rPr lang="en-US" dirty="0" smtClean="0"/>
              <a:t>: Answer the questions on your partner’s draft. </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Is there a thorough description of the main character? (personality, physical descript., origin, etc.)</a:t>
            </a:r>
          </a:p>
          <a:p>
            <a:pPr marL="514350" indent="-514350">
              <a:buAutoNum type="arabicPeriod"/>
            </a:pPr>
            <a:r>
              <a:rPr lang="en-US" dirty="0" smtClean="0"/>
              <a:t>Is the character’s problem interesting or basic?</a:t>
            </a:r>
          </a:p>
          <a:p>
            <a:pPr marL="514350" indent="-514350">
              <a:buAutoNum type="arabicPeriod"/>
            </a:pPr>
            <a:r>
              <a:rPr lang="en-US" dirty="0" smtClean="0"/>
              <a:t>Is the solution explained with detail? Does it make sense?  Is it interesting? </a:t>
            </a:r>
          </a:p>
          <a:p>
            <a:pPr marL="514350" indent="-514350">
              <a:buAutoNum type="arabicPeriod"/>
            </a:pPr>
            <a:r>
              <a:rPr lang="en-US" dirty="0" smtClean="0"/>
              <a:t>Does the writer repeat words or phrases? Can you suggest another way of saying something?</a:t>
            </a:r>
          </a:p>
          <a:p>
            <a:pPr marL="514350" indent="-514350">
              <a:buAutoNum type="arabicPeriod"/>
            </a:pPr>
            <a:r>
              <a:rPr lang="en-US" dirty="0" smtClean="0"/>
              <a:t>Do the sentences make sense? (Have a subject, verb, </a:t>
            </a:r>
            <a:r>
              <a:rPr lang="en-US" dirty="0" err="1" smtClean="0"/>
              <a:t>etc</a:t>
            </a:r>
            <a:r>
              <a:rPr lang="en-US" dirty="0" smtClean="0"/>
              <a:t>…) </a:t>
            </a:r>
          </a:p>
          <a:p>
            <a:pPr marL="514350" indent="-514350">
              <a:buAutoNum type="arabicPeriod"/>
            </a:pPr>
            <a:r>
              <a:rPr lang="en-US" dirty="0" smtClean="0"/>
              <a:t>Out of 1-5, give the story a score. </a:t>
            </a:r>
          </a:p>
          <a:p>
            <a:pPr marL="0" indent="0">
              <a:buNone/>
            </a:pPr>
            <a:r>
              <a:rPr lang="en-US" dirty="0" smtClean="0"/>
              <a:t>5= advanced  4= proficient 3=Basic     2=Limited   1=No evidence </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414608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Despegue</a:t>
            </a:r>
            <a:endParaRPr lang="en-US" b="1" u="sng" dirty="0"/>
          </a:p>
        </p:txBody>
      </p:sp>
      <p:sp>
        <p:nvSpPr>
          <p:cNvPr id="3" name="Content Placeholder 2"/>
          <p:cNvSpPr>
            <a:spLocks noGrp="1"/>
          </p:cNvSpPr>
          <p:nvPr>
            <p:ph idx="1"/>
          </p:nvPr>
        </p:nvSpPr>
        <p:spPr/>
        <p:txBody>
          <a:bodyPr/>
          <a:lstStyle/>
          <a:p>
            <a:pPr marL="0" indent="0">
              <a:buNone/>
            </a:pPr>
            <a:r>
              <a:rPr lang="en-US" dirty="0" err="1" smtClean="0"/>
              <a:t>Traduzcan</a:t>
            </a:r>
            <a:endParaRPr lang="en-US" dirty="0" smtClean="0"/>
          </a:p>
          <a:p>
            <a:pPr marL="0" indent="0">
              <a:buNone/>
            </a:pPr>
            <a:r>
              <a:rPr lang="en-US" dirty="0" smtClean="0"/>
              <a:t>Los </a:t>
            </a:r>
            <a:r>
              <a:rPr lang="en-US" dirty="0" err="1" smtClean="0"/>
              <a:t>piratas</a:t>
            </a:r>
            <a:r>
              <a:rPr lang="en-US" dirty="0" smtClean="0"/>
              <a:t> </a:t>
            </a:r>
            <a:r>
              <a:rPr lang="en-US" dirty="0" err="1" smtClean="0"/>
              <a:t>robaron</a:t>
            </a:r>
            <a:r>
              <a:rPr lang="en-US" dirty="0" smtClean="0"/>
              <a:t> </a:t>
            </a:r>
            <a:r>
              <a:rPr lang="en-US" dirty="0" err="1" smtClean="0"/>
              <a:t>toda</a:t>
            </a:r>
            <a:r>
              <a:rPr lang="en-US" dirty="0" smtClean="0"/>
              <a:t> la </a:t>
            </a:r>
            <a:r>
              <a:rPr lang="en-US" dirty="0" err="1" smtClean="0"/>
              <a:t>plata</a:t>
            </a:r>
            <a:r>
              <a:rPr lang="en-US" dirty="0" smtClean="0"/>
              <a:t> y el </a:t>
            </a:r>
            <a:r>
              <a:rPr lang="en-US" dirty="0" err="1" smtClean="0"/>
              <a:t>mapa</a:t>
            </a:r>
            <a:r>
              <a:rPr lang="en-US" dirty="0" smtClean="0"/>
              <a:t> de Antonio.  Antonio </a:t>
            </a:r>
            <a:r>
              <a:rPr lang="en-US" dirty="0" err="1" smtClean="0"/>
              <a:t>está</a:t>
            </a:r>
            <a:r>
              <a:rPr lang="en-US" dirty="0" smtClean="0"/>
              <a:t> furioso y </a:t>
            </a:r>
            <a:r>
              <a:rPr lang="en-US" dirty="0" err="1" smtClean="0"/>
              <a:t>actúa</a:t>
            </a:r>
            <a:r>
              <a:rPr lang="en-US" dirty="0" smtClean="0"/>
              <a:t> </a:t>
            </a:r>
            <a:r>
              <a:rPr lang="en-US" dirty="0" err="1" smtClean="0"/>
              <a:t>como</a:t>
            </a:r>
            <a:r>
              <a:rPr lang="en-US" dirty="0" smtClean="0"/>
              <a:t> un loco.  </a:t>
            </a:r>
          </a:p>
          <a:p>
            <a:pPr marL="0" indent="0">
              <a:buNone/>
            </a:pPr>
            <a:endParaRPr lang="en-US" dirty="0"/>
          </a:p>
        </p:txBody>
      </p:sp>
    </p:spTree>
    <p:extLst>
      <p:ext uri="{BB962C8B-B14F-4D97-AF65-F5344CB8AC3E}">
        <p14:creationId xmlns:p14="http://schemas.microsoft.com/office/powerpoint/2010/main" val="1348415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Capítulo</a:t>
            </a:r>
            <a:r>
              <a:rPr lang="en-US" dirty="0" smtClean="0"/>
              <a:t> 9</a:t>
            </a:r>
            <a:endParaRPr lang="en-US" dirty="0"/>
          </a:p>
        </p:txBody>
      </p:sp>
      <p:pic>
        <p:nvPicPr>
          <p:cNvPr id="4" name="Content Placeholder 3"/>
          <p:cNvPicPr>
            <a:picLocks noGrp="1" noChangeAspect="1"/>
          </p:cNvPicPr>
          <p:nvPr>
            <p:ph idx="1"/>
          </p:nvPr>
        </p:nvPicPr>
        <p:blipFill>
          <a:blip r:embed="rId2"/>
          <a:stretch>
            <a:fillRect/>
          </a:stretch>
        </p:blipFill>
        <p:spPr>
          <a:xfrm>
            <a:off x="2743200" y="2119252"/>
            <a:ext cx="5182405" cy="3436160"/>
          </a:xfrm>
          <a:prstGeom prst="rect">
            <a:avLst/>
          </a:prstGeom>
        </p:spPr>
      </p:pic>
    </p:spTree>
    <p:extLst>
      <p:ext uri="{BB962C8B-B14F-4D97-AF65-F5344CB8AC3E}">
        <p14:creationId xmlns:p14="http://schemas.microsoft.com/office/powerpoint/2010/main" val="1969106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Ch.9: Exit ticket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Who arrives to the secret island first?</a:t>
            </a:r>
          </a:p>
          <a:p>
            <a:pPr marL="514350" indent="-514350">
              <a:buFont typeface="+mj-lt"/>
              <a:buAutoNum type="arabicPeriod"/>
            </a:pPr>
            <a:r>
              <a:rPr lang="en-US" dirty="0" smtClean="0"/>
              <a:t>Describe the secret island.</a:t>
            </a:r>
          </a:p>
          <a:p>
            <a:pPr marL="514350" indent="-514350">
              <a:buFont typeface="+mj-lt"/>
              <a:buAutoNum type="arabicPeriod"/>
            </a:pPr>
            <a:r>
              <a:rPr lang="en-US" dirty="0" smtClean="0"/>
              <a:t>The ‘’Perla Blanca’’ is _______’s boat.</a:t>
            </a:r>
          </a:p>
          <a:p>
            <a:pPr marL="514350" indent="-514350">
              <a:buFont typeface="+mj-lt"/>
              <a:buAutoNum type="arabicPeriod"/>
            </a:pPr>
            <a:r>
              <a:rPr lang="en-US" dirty="0" smtClean="0"/>
              <a:t>What is Henry Morgan’s plan?</a:t>
            </a:r>
          </a:p>
          <a:p>
            <a:pPr marL="514350" indent="-514350">
              <a:buFont typeface="+mj-lt"/>
              <a:buAutoNum type="arabicPeriod"/>
            </a:pPr>
            <a:r>
              <a:rPr lang="en-US" dirty="0" smtClean="0"/>
              <a:t>Who will be the distraction?</a:t>
            </a:r>
          </a:p>
          <a:p>
            <a:pPr marL="514350" indent="-514350">
              <a:buFont typeface="+mj-lt"/>
              <a:buAutoNum type="arabicPeriod"/>
            </a:pPr>
            <a:r>
              <a:rPr lang="en-US" dirty="0" smtClean="0"/>
              <a:t>How does ‘’Santiago’’ feel about the plan?</a:t>
            </a:r>
          </a:p>
          <a:p>
            <a:pPr marL="514350" indent="-514350">
              <a:buFont typeface="+mj-lt"/>
              <a:buAutoNum type="arabicPeriod"/>
            </a:pPr>
            <a:r>
              <a:rPr lang="en-US" dirty="0" smtClean="0"/>
              <a:t>How are the pirates when they find out that ‘’Santiago’’ is a girl?</a:t>
            </a:r>
          </a:p>
          <a:p>
            <a:pPr marL="514350" indent="-514350">
              <a:buFont typeface="+mj-lt"/>
              <a:buAutoNum type="arabicPeriod"/>
            </a:pPr>
            <a:r>
              <a:rPr lang="en-US" dirty="0" smtClean="0"/>
              <a:t>What is the pirate’s code?</a:t>
            </a:r>
          </a:p>
          <a:p>
            <a:pPr marL="514350" indent="-514350">
              <a:buFont typeface="+mj-lt"/>
              <a:buAutoNum type="arabicPeriod"/>
            </a:pPr>
            <a:r>
              <a:rPr lang="en-US" dirty="0" smtClean="0"/>
              <a:t>What happens at the end? </a:t>
            </a:r>
          </a:p>
        </p:txBody>
      </p:sp>
    </p:spTree>
    <p:extLst>
      <p:ext uri="{BB962C8B-B14F-4D97-AF65-F5344CB8AC3E}">
        <p14:creationId xmlns:p14="http://schemas.microsoft.com/office/powerpoint/2010/main" val="1438820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r>
              <a:rPr lang="en-US" dirty="0" err="1" smtClean="0"/>
              <a:t>En</a:t>
            </a:r>
            <a:r>
              <a:rPr lang="en-US" dirty="0" smtClean="0"/>
              <a:t> el </a:t>
            </a:r>
            <a:r>
              <a:rPr lang="en-US" dirty="0" err="1" smtClean="0"/>
              <a:t>capitulo</a:t>
            </a:r>
            <a:r>
              <a:rPr lang="en-US" dirty="0" smtClean="0"/>
              <a:t> 9…</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Who arrives to the secret island first?</a:t>
            </a:r>
          </a:p>
          <a:p>
            <a:pPr marL="514350" indent="-514350">
              <a:buFont typeface="+mj-lt"/>
              <a:buAutoNum type="arabicPeriod"/>
            </a:pPr>
            <a:r>
              <a:rPr lang="en-US" dirty="0"/>
              <a:t>Describe the secret island.</a:t>
            </a:r>
          </a:p>
          <a:p>
            <a:pPr marL="514350" indent="-514350">
              <a:buFont typeface="+mj-lt"/>
              <a:buAutoNum type="arabicPeriod"/>
            </a:pPr>
            <a:r>
              <a:rPr lang="en-US" dirty="0"/>
              <a:t>The ‘’Perla Blanca’’ is _______’s boat.</a:t>
            </a:r>
          </a:p>
          <a:p>
            <a:pPr marL="514350" indent="-514350">
              <a:buFont typeface="+mj-lt"/>
              <a:buAutoNum type="arabicPeriod"/>
            </a:pPr>
            <a:r>
              <a:rPr lang="en-US" dirty="0"/>
              <a:t>What is Henry Morgan’s plan?</a:t>
            </a:r>
          </a:p>
          <a:p>
            <a:pPr marL="514350" indent="-514350">
              <a:buFont typeface="+mj-lt"/>
              <a:buAutoNum type="arabicPeriod"/>
            </a:pPr>
            <a:r>
              <a:rPr lang="en-US" dirty="0"/>
              <a:t>Who will be the distraction?</a:t>
            </a:r>
          </a:p>
          <a:p>
            <a:endParaRPr lang="en-US" dirty="0"/>
          </a:p>
        </p:txBody>
      </p:sp>
    </p:spTree>
    <p:extLst>
      <p:ext uri="{BB962C8B-B14F-4D97-AF65-F5344CB8AC3E}">
        <p14:creationId xmlns:p14="http://schemas.microsoft.com/office/powerpoint/2010/main" val="41274748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r>
              <a:rPr lang="en-US" dirty="0" err="1" smtClean="0"/>
              <a:t>Traduzcan</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1.  Henry Morgan </a:t>
            </a:r>
            <a:r>
              <a:rPr lang="en-US" sz="3600" dirty="0" err="1" smtClean="0"/>
              <a:t>piensa</a:t>
            </a:r>
            <a:r>
              <a:rPr lang="en-US" sz="3600" dirty="0" smtClean="0"/>
              <a:t> que* Antonio </a:t>
            </a:r>
            <a:r>
              <a:rPr lang="en-US" sz="3600" dirty="0" err="1" smtClean="0"/>
              <a:t>quiere</a:t>
            </a:r>
            <a:r>
              <a:rPr lang="en-US" sz="3600" dirty="0" smtClean="0"/>
              <a:t> la </a:t>
            </a:r>
            <a:r>
              <a:rPr lang="en-US" sz="3600" dirty="0" err="1" smtClean="0"/>
              <a:t>plata</a:t>
            </a:r>
            <a:r>
              <a:rPr lang="en-US" sz="3600" dirty="0" smtClean="0"/>
              <a:t>. </a:t>
            </a:r>
          </a:p>
          <a:p>
            <a:pPr marL="742950" indent="-742950">
              <a:buAutoNum type="arabicPeriod" startAt="2"/>
            </a:pPr>
            <a:r>
              <a:rPr lang="en-US" sz="3600" dirty="0" smtClean="0"/>
              <a:t>Los </a:t>
            </a:r>
            <a:r>
              <a:rPr lang="en-US" sz="3600" dirty="0" err="1" smtClean="0"/>
              <a:t>piratas</a:t>
            </a:r>
            <a:r>
              <a:rPr lang="en-US" sz="3600" dirty="0" smtClean="0"/>
              <a:t> no </a:t>
            </a:r>
            <a:r>
              <a:rPr lang="en-US" sz="3600" dirty="0" err="1" smtClean="0"/>
              <a:t>saben</a:t>
            </a:r>
            <a:r>
              <a:rPr lang="en-US" sz="3600" dirty="0" smtClean="0"/>
              <a:t> que* Santiago </a:t>
            </a:r>
            <a:r>
              <a:rPr lang="en-US" sz="3600" dirty="0" err="1" smtClean="0"/>
              <a:t>es</a:t>
            </a:r>
            <a:r>
              <a:rPr lang="en-US" sz="3600" dirty="0" smtClean="0"/>
              <a:t> </a:t>
            </a:r>
            <a:r>
              <a:rPr lang="en-US" sz="3600" dirty="0" err="1" smtClean="0"/>
              <a:t>una</a:t>
            </a:r>
            <a:r>
              <a:rPr lang="en-US" sz="3600" dirty="0" smtClean="0"/>
              <a:t> </a:t>
            </a:r>
            <a:r>
              <a:rPr lang="en-US" sz="3600" dirty="0" err="1" smtClean="0"/>
              <a:t>mujer</a:t>
            </a:r>
            <a:r>
              <a:rPr lang="en-US" sz="3600" dirty="0" smtClean="0"/>
              <a:t>. </a:t>
            </a:r>
          </a:p>
          <a:p>
            <a:pPr marL="742950" indent="-742950">
              <a:buAutoNum type="arabicPeriod" startAt="2"/>
            </a:pPr>
            <a:endParaRPr lang="en-US" sz="3600" dirty="0"/>
          </a:p>
          <a:p>
            <a:pPr marL="0" indent="0">
              <a:buNone/>
            </a:pPr>
            <a:r>
              <a:rPr lang="en-US" sz="3600" dirty="0" smtClean="0"/>
              <a:t>Que- that</a:t>
            </a:r>
            <a:endParaRPr lang="en-US" sz="3600" dirty="0"/>
          </a:p>
        </p:txBody>
      </p:sp>
    </p:spTree>
    <p:extLst>
      <p:ext uri="{BB962C8B-B14F-4D97-AF65-F5344CB8AC3E}">
        <p14:creationId xmlns:p14="http://schemas.microsoft.com/office/powerpoint/2010/main" val="12202924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Es</a:t>
            </a:r>
            <a:r>
              <a:rPr lang="en-US" dirty="0" smtClean="0"/>
              <a:t> mi </a:t>
            </a:r>
            <a:r>
              <a:rPr lang="en-US" dirty="0" err="1" smtClean="0"/>
              <a:t>lápiz</a:t>
            </a:r>
            <a:endParaRPr lang="en-US" dirty="0"/>
          </a:p>
        </p:txBody>
      </p:sp>
      <p:sp>
        <p:nvSpPr>
          <p:cNvPr id="3" name="Content Placeholder 2"/>
          <p:cNvSpPr>
            <a:spLocks noGrp="1"/>
          </p:cNvSpPr>
          <p:nvPr>
            <p:ph sz="half" idx="1"/>
          </p:nvPr>
        </p:nvSpPr>
        <p:spPr/>
        <p:txBody>
          <a:bodyPr/>
          <a:lstStyle/>
          <a:p>
            <a:pPr marL="514350" indent="-514350">
              <a:buAutoNum type="arabicPeriod"/>
            </a:pPr>
            <a:r>
              <a:rPr lang="en-US" dirty="0" smtClean="0"/>
              <a:t>Henry </a:t>
            </a:r>
            <a:r>
              <a:rPr lang="en-US" dirty="0" err="1" smtClean="0"/>
              <a:t>es</a:t>
            </a:r>
            <a:r>
              <a:rPr lang="en-US" dirty="0" smtClean="0"/>
              <a:t> un </a:t>
            </a:r>
            <a:r>
              <a:rPr lang="en-US" dirty="0" err="1" smtClean="0"/>
              <a:t>pirata</a:t>
            </a:r>
            <a:r>
              <a:rPr lang="en-US" dirty="0" smtClean="0"/>
              <a:t> </a:t>
            </a:r>
            <a:r>
              <a:rPr lang="en-US" dirty="0" err="1" smtClean="0"/>
              <a:t>inglés</a:t>
            </a:r>
            <a:r>
              <a:rPr lang="en-US" dirty="0" smtClean="0"/>
              <a:t>/</a:t>
            </a:r>
            <a:r>
              <a:rPr lang="en-US" dirty="0" err="1" smtClean="0"/>
              <a:t>español</a:t>
            </a:r>
            <a:r>
              <a:rPr lang="en-US" dirty="0" smtClean="0"/>
              <a:t>.</a:t>
            </a:r>
          </a:p>
          <a:p>
            <a:pPr marL="514350" indent="-514350">
              <a:buAutoNum type="arabicPeriod"/>
            </a:pPr>
            <a:r>
              <a:rPr lang="en-US" dirty="0" smtClean="0"/>
              <a:t>Raquel </a:t>
            </a:r>
            <a:r>
              <a:rPr lang="en-US" dirty="0" err="1" smtClean="0"/>
              <a:t>es</a:t>
            </a:r>
            <a:r>
              <a:rPr lang="en-US" dirty="0" smtClean="0"/>
              <a:t> la </a:t>
            </a:r>
            <a:r>
              <a:rPr lang="en-US" dirty="0" err="1" smtClean="0"/>
              <a:t>novia</a:t>
            </a:r>
            <a:r>
              <a:rPr lang="en-US" dirty="0" smtClean="0"/>
              <a:t> de Antonio/Henry.</a:t>
            </a:r>
          </a:p>
          <a:p>
            <a:pPr marL="514350" indent="-514350">
              <a:buAutoNum type="arabicPeriod"/>
            </a:pPr>
            <a:r>
              <a:rPr lang="en-US" dirty="0" smtClean="0"/>
              <a:t>Henry </a:t>
            </a:r>
            <a:r>
              <a:rPr lang="en-US" dirty="0" err="1" smtClean="0"/>
              <a:t>es</a:t>
            </a:r>
            <a:r>
              <a:rPr lang="en-US" dirty="0" smtClean="0"/>
              <a:t> el </a:t>
            </a:r>
            <a:r>
              <a:rPr lang="en-US" dirty="0" err="1" smtClean="0"/>
              <a:t>capitán</a:t>
            </a:r>
            <a:r>
              <a:rPr lang="en-US" dirty="0" smtClean="0"/>
              <a:t>/</a:t>
            </a:r>
            <a:r>
              <a:rPr lang="en-US" dirty="0" err="1" smtClean="0"/>
              <a:t>piloto</a:t>
            </a:r>
            <a:r>
              <a:rPr lang="en-US" dirty="0" smtClean="0"/>
              <a:t> de </a:t>
            </a:r>
            <a:r>
              <a:rPr lang="en-US" dirty="0" err="1" smtClean="0"/>
              <a:t>los</a:t>
            </a:r>
            <a:r>
              <a:rPr lang="en-US" dirty="0" smtClean="0"/>
              <a:t> </a:t>
            </a:r>
            <a:r>
              <a:rPr lang="en-US" dirty="0" err="1" smtClean="0"/>
              <a:t>piratas</a:t>
            </a:r>
            <a:r>
              <a:rPr lang="en-US" dirty="0" smtClean="0"/>
              <a:t>. </a:t>
            </a:r>
          </a:p>
          <a:p>
            <a:pPr marL="514350" indent="-514350">
              <a:buAutoNum type="arabicPeriod"/>
            </a:pPr>
            <a:r>
              <a:rPr lang="en-US" dirty="0" smtClean="0"/>
              <a:t>Henry </a:t>
            </a:r>
            <a:r>
              <a:rPr lang="en-US" dirty="0" err="1" smtClean="0"/>
              <a:t>busca</a:t>
            </a:r>
            <a:r>
              <a:rPr lang="en-US" dirty="0" smtClean="0"/>
              <a:t>/</a:t>
            </a:r>
            <a:r>
              <a:rPr lang="en-US" dirty="0" err="1" smtClean="0"/>
              <a:t>sabe</a:t>
            </a:r>
            <a:r>
              <a:rPr lang="en-US" dirty="0" smtClean="0"/>
              <a:t> un </a:t>
            </a:r>
            <a:r>
              <a:rPr lang="en-US" dirty="0" err="1" smtClean="0"/>
              <a:t>mapa</a:t>
            </a:r>
            <a:r>
              <a:rPr lang="en-US" dirty="0" smtClean="0"/>
              <a:t> </a:t>
            </a:r>
            <a:r>
              <a:rPr lang="en-US" dirty="0" err="1" smtClean="0"/>
              <a:t>secreto</a:t>
            </a:r>
            <a:r>
              <a:rPr lang="en-US" dirty="0" smtClean="0"/>
              <a:t>. </a:t>
            </a:r>
          </a:p>
        </p:txBody>
      </p:sp>
      <p:sp>
        <p:nvSpPr>
          <p:cNvPr id="4" name="Content Placeholder 3"/>
          <p:cNvSpPr>
            <a:spLocks noGrp="1"/>
          </p:cNvSpPr>
          <p:nvPr>
            <p:ph sz="half" idx="2"/>
          </p:nvPr>
        </p:nvSpPr>
        <p:spPr/>
        <p:txBody>
          <a:bodyPr/>
          <a:lstStyle/>
          <a:p>
            <a:pPr marL="514350" indent="-514350">
              <a:buAutoNum type="arabicPeriod"/>
            </a:pPr>
            <a:r>
              <a:rPr lang="en-US" dirty="0"/>
              <a:t>Antonio </a:t>
            </a:r>
            <a:r>
              <a:rPr lang="en-US" dirty="0" err="1"/>
              <a:t>grita</a:t>
            </a:r>
            <a:r>
              <a:rPr lang="en-US" dirty="0"/>
              <a:t>/</a:t>
            </a:r>
            <a:r>
              <a:rPr lang="en-US" dirty="0" err="1"/>
              <a:t>busca</a:t>
            </a:r>
            <a:r>
              <a:rPr lang="en-US" dirty="0"/>
              <a:t> ‘’ ¡</a:t>
            </a:r>
            <a:r>
              <a:rPr lang="en-US" dirty="0" err="1"/>
              <a:t>Prepárense</a:t>
            </a:r>
            <a:r>
              <a:rPr lang="en-US" dirty="0"/>
              <a:t>!’’</a:t>
            </a:r>
          </a:p>
          <a:p>
            <a:pPr marL="514350" indent="-514350">
              <a:buAutoNum type="arabicPeriod"/>
            </a:pPr>
            <a:r>
              <a:rPr lang="en-US" dirty="0"/>
              <a:t>Raquel </a:t>
            </a:r>
            <a:r>
              <a:rPr lang="en-US" dirty="0" err="1"/>
              <a:t>está</a:t>
            </a:r>
            <a:r>
              <a:rPr lang="en-US" dirty="0"/>
              <a:t> </a:t>
            </a:r>
            <a:r>
              <a:rPr lang="en-US" dirty="0" err="1"/>
              <a:t>en</a:t>
            </a:r>
            <a:r>
              <a:rPr lang="en-US" dirty="0"/>
              <a:t> el </a:t>
            </a:r>
            <a:r>
              <a:rPr lang="en-US" dirty="0" err="1"/>
              <a:t>barco</a:t>
            </a:r>
            <a:r>
              <a:rPr lang="en-US" dirty="0"/>
              <a:t> de Henry/Felipe. </a:t>
            </a:r>
          </a:p>
          <a:p>
            <a:pPr marL="514350" indent="-514350">
              <a:buAutoNum type="arabicPeriod"/>
            </a:pPr>
            <a:r>
              <a:rPr lang="en-US" dirty="0"/>
              <a:t>Santiago </a:t>
            </a:r>
            <a:r>
              <a:rPr lang="en-US" dirty="0" err="1"/>
              <a:t>realmente</a:t>
            </a:r>
            <a:r>
              <a:rPr lang="en-US" dirty="0"/>
              <a:t> </a:t>
            </a:r>
            <a:r>
              <a:rPr lang="en-US" dirty="0" err="1"/>
              <a:t>es</a:t>
            </a:r>
            <a:r>
              <a:rPr lang="en-US" dirty="0"/>
              <a:t> </a:t>
            </a:r>
            <a:r>
              <a:rPr lang="en-US" dirty="0" err="1"/>
              <a:t>una</a:t>
            </a:r>
            <a:r>
              <a:rPr lang="en-US" dirty="0"/>
              <a:t> </a:t>
            </a:r>
            <a:r>
              <a:rPr lang="en-US" dirty="0" err="1"/>
              <a:t>pirata</a:t>
            </a:r>
            <a:r>
              <a:rPr lang="en-US" dirty="0"/>
              <a:t>/</a:t>
            </a:r>
            <a:r>
              <a:rPr lang="en-US" dirty="0" err="1"/>
              <a:t>mujer</a:t>
            </a:r>
            <a:r>
              <a:rPr lang="en-US" dirty="0"/>
              <a:t>. </a:t>
            </a:r>
          </a:p>
          <a:p>
            <a:pPr marL="514350" indent="-514350">
              <a:buAutoNum type="arabicPeriod"/>
            </a:pPr>
            <a:r>
              <a:rPr lang="en-US" dirty="0"/>
              <a:t>Los </a:t>
            </a:r>
            <a:r>
              <a:rPr lang="en-US" dirty="0" err="1"/>
              <a:t>piratas</a:t>
            </a:r>
            <a:r>
              <a:rPr lang="en-US" dirty="0"/>
              <a:t> </a:t>
            </a:r>
            <a:r>
              <a:rPr lang="en-US" dirty="0" err="1"/>
              <a:t>robaron</a:t>
            </a:r>
            <a:r>
              <a:rPr lang="en-US" dirty="0"/>
              <a:t> </a:t>
            </a:r>
            <a:r>
              <a:rPr lang="en-US" dirty="0" err="1"/>
              <a:t>toda</a:t>
            </a:r>
            <a:r>
              <a:rPr lang="en-US" dirty="0"/>
              <a:t> la </a:t>
            </a:r>
            <a:r>
              <a:rPr lang="en-US" dirty="0" err="1"/>
              <a:t>mapa</a:t>
            </a:r>
            <a:r>
              <a:rPr lang="en-US" dirty="0"/>
              <a:t>/</a:t>
            </a:r>
            <a:r>
              <a:rPr lang="en-US" dirty="0" err="1"/>
              <a:t>plata</a:t>
            </a:r>
            <a:r>
              <a:rPr lang="en-US" dirty="0"/>
              <a:t> de Antonio. </a:t>
            </a:r>
          </a:p>
          <a:p>
            <a:pPr marL="0" indent="0">
              <a:buNone/>
            </a:pPr>
            <a:endParaRPr lang="en-US" dirty="0"/>
          </a:p>
        </p:txBody>
      </p:sp>
    </p:spTree>
    <p:extLst>
      <p:ext uri="{BB962C8B-B14F-4D97-AF65-F5344CB8AC3E}">
        <p14:creationId xmlns:p14="http://schemas.microsoft.com/office/powerpoint/2010/main" val="20857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Es</a:t>
            </a:r>
            <a:r>
              <a:rPr lang="en-US" dirty="0" smtClean="0"/>
              <a:t> mi </a:t>
            </a:r>
            <a:r>
              <a:rPr lang="en-US" dirty="0" err="1" smtClean="0"/>
              <a:t>lápiz</a:t>
            </a:r>
            <a:endParaRPr lang="en-US" dirty="0"/>
          </a:p>
        </p:txBody>
      </p:sp>
      <p:sp>
        <p:nvSpPr>
          <p:cNvPr id="3" name="Content Placeholder 2"/>
          <p:cNvSpPr>
            <a:spLocks noGrp="1"/>
          </p:cNvSpPr>
          <p:nvPr>
            <p:ph sz="half" idx="1"/>
          </p:nvPr>
        </p:nvSpPr>
        <p:spPr/>
        <p:txBody>
          <a:bodyPr/>
          <a:lstStyle/>
          <a:p>
            <a:pPr marL="514350" indent="-514350">
              <a:buAutoNum type="arabicPeriod"/>
            </a:pPr>
            <a:endParaRPr lang="en-US" dirty="0" smtClean="0"/>
          </a:p>
        </p:txBody>
      </p:sp>
      <p:sp>
        <p:nvSpPr>
          <p:cNvPr id="4" name="Content Placeholder 3"/>
          <p:cNvSpPr>
            <a:spLocks noGrp="1"/>
          </p:cNvSpPr>
          <p:nvPr>
            <p:ph sz="half" idx="2"/>
          </p:nvPr>
        </p:nvSpPr>
        <p:spPr/>
        <p:txBody>
          <a:bodyPr/>
          <a:lstStyle/>
          <a:p>
            <a:pPr marL="514350" indent="-514350">
              <a:buAutoNum type="arabicPeriod"/>
            </a:pPr>
            <a:r>
              <a:rPr lang="en-US" dirty="0"/>
              <a:t>Antonio </a:t>
            </a:r>
            <a:r>
              <a:rPr lang="en-US" dirty="0" err="1"/>
              <a:t>grita</a:t>
            </a:r>
            <a:r>
              <a:rPr lang="en-US" dirty="0"/>
              <a:t>/</a:t>
            </a:r>
            <a:r>
              <a:rPr lang="en-US" dirty="0" err="1"/>
              <a:t>busca</a:t>
            </a:r>
            <a:r>
              <a:rPr lang="en-US" dirty="0"/>
              <a:t> ‘’ ¡</a:t>
            </a:r>
            <a:r>
              <a:rPr lang="en-US" dirty="0" err="1"/>
              <a:t>Prepárense</a:t>
            </a:r>
            <a:r>
              <a:rPr lang="en-US" dirty="0"/>
              <a:t>!’’</a:t>
            </a:r>
          </a:p>
          <a:p>
            <a:pPr marL="514350" indent="-514350">
              <a:buAutoNum type="arabicPeriod"/>
            </a:pPr>
            <a:r>
              <a:rPr lang="en-US" dirty="0"/>
              <a:t>Raquel </a:t>
            </a:r>
            <a:r>
              <a:rPr lang="en-US" dirty="0" err="1"/>
              <a:t>está</a:t>
            </a:r>
            <a:r>
              <a:rPr lang="en-US" dirty="0"/>
              <a:t> </a:t>
            </a:r>
            <a:r>
              <a:rPr lang="en-US" dirty="0" err="1"/>
              <a:t>en</a:t>
            </a:r>
            <a:r>
              <a:rPr lang="en-US" dirty="0"/>
              <a:t> el </a:t>
            </a:r>
            <a:r>
              <a:rPr lang="en-US" dirty="0" err="1"/>
              <a:t>barco</a:t>
            </a:r>
            <a:r>
              <a:rPr lang="en-US" dirty="0"/>
              <a:t> de Henry/Felipe. </a:t>
            </a:r>
          </a:p>
          <a:p>
            <a:pPr marL="514350" indent="-514350">
              <a:buAutoNum type="arabicPeriod"/>
            </a:pPr>
            <a:r>
              <a:rPr lang="en-US" dirty="0"/>
              <a:t>Santiago </a:t>
            </a:r>
            <a:r>
              <a:rPr lang="en-US" dirty="0" err="1"/>
              <a:t>realmente</a:t>
            </a:r>
            <a:r>
              <a:rPr lang="en-US" dirty="0"/>
              <a:t> </a:t>
            </a:r>
            <a:r>
              <a:rPr lang="en-US" dirty="0" err="1"/>
              <a:t>es</a:t>
            </a:r>
            <a:r>
              <a:rPr lang="en-US" dirty="0"/>
              <a:t> </a:t>
            </a:r>
            <a:r>
              <a:rPr lang="en-US" dirty="0" err="1"/>
              <a:t>una</a:t>
            </a:r>
            <a:r>
              <a:rPr lang="en-US" dirty="0"/>
              <a:t> </a:t>
            </a:r>
            <a:r>
              <a:rPr lang="en-US" dirty="0" err="1"/>
              <a:t>pirata</a:t>
            </a:r>
            <a:r>
              <a:rPr lang="en-US" dirty="0"/>
              <a:t>/</a:t>
            </a:r>
            <a:r>
              <a:rPr lang="en-US" dirty="0" err="1"/>
              <a:t>mujer</a:t>
            </a:r>
            <a:r>
              <a:rPr lang="en-US" dirty="0"/>
              <a:t>. </a:t>
            </a:r>
          </a:p>
          <a:p>
            <a:pPr marL="514350" indent="-514350">
              <a:buAutoNum type="arabicPeriod"/>
            </a:pPr>
            <a:r>
              <a:rPr lang="en-US" dirty="0"/>
              <a:t>Los </a:t>
            </a:r>
            <a:r>
              <a:rPr lang="en-US" dirty="0" err="1"/>
              <a:t>piratas</a:t>
            </a:r>
            <a:r>
              <a:rPr lang="en-US" dirty="0"/>
              <a:t> </a:t>
            </a:r>
            <a:r>
              <a:rPr lang="en-US" dirty="0" err="1"/>
              <a:t>robaron</a:t>
            </a:r>
            <a:r>
              <a:rPr lang="en-US" dirty="0"/>
              <a:t> </a:t>
            </a:r>
            <a:r>
              <a:rPr lang="en-US" dirty="0" err="1"/>
              <a:t>toda</a:t>
            </a:r>
            <a:r>
              <a:rPr lang="en-US" dirty="0"/>
              <a:t> la </a:t>
            </a:r>
            <a:r>
              <a:rPr lang="en-US" dirty="0" err="1"/>
              <a:t>mapa</a:t>
            </a:r>
            <a:r>
              <a:rPr lang="en-US" dirty="0"/>
              <a:t>/</a:t>
            </a:r>
            <a:r>
              <a:rPr lang="en-US" dirty="0" err="1"/>
              <a:t>plata</a:t>
            </a:r>
            <a:r>
              <a:rPr lang="en-US" dirty="0"/>
              <a:t> de Antonio. </a:t>
            </a:r>
          </a:p>
          <a:p>
            <a:pPr marL="0" indent="0">
              <a:buNone/>
            </a:pPr>
            <a:endParaRPr lang="en-US" dirty="0"/>
          </a:p>
        </p:txBody>
      </p:sp>
    </p:spTree>
    <p:extLst>
      <p:ext uri="{BB962C8B-B14F-4D97-AF65-F5344CB8AC3E}">
        <p14:creationId xmlns:p14="http://schemas.microsoft.com/office/powerpoint/2010/main" val="20179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a:t>
            </a:r>
            <a:endParaRPr lang="en-US" dirty="0"/>
          </a:p>
        </p:txBody>
      </p:sp>
      <p:sp>
        <p:nvSpPr>
          <p:cNvPr id="3" name="Text Placeholder 2"/>
          <p:cNvSpPr>
            <a:spLocks noGrp="1"/>
          </p:cNvSpPr>
          <p:nvPr>
            <p:ph type="body" idx="1"/>
          </p:nvPr>
        </p:nvSpPr>
        <p:spPr/>
        <p:txBody>
          <a:bodyPr/>
          <a:lstStyle/>
          <a:p>
            <a:r>
              <a:rPr lang="en-US" dirty="0" err="1" smtClean="0"/>
              <a:t>Traduzcan</a:t>
            </a:r>
            <a:endParaRPr lang="en-US" dirty="0"/>
          </a:p>
        </p:txBody>
      </p:sp>
      <p:sp>
        <p:nvSpPr>
          <p:cNvPr id="4" name="Content Placeholder 3"/>
          <p:cNvSpPr>
            <a:spLocks noGrp="1"/>
          </p:cNvSpPr>
          <p:nvPr>
            <p:ph sz="half" idx="2"/>
          </p:nvPr>
        </p:nvSpPr>
        <p:spPr/>
        <p:txBody>
          <a:bodyPr/>
          <a:lstStyle/>
          <a:p>
            <a:pPr marL="514350" indent="-514350">
              <a:buFont typeface="+mj-lt"/>
              <a:buAutoNum type="arabicPeriod"/>
            </a:pPr>
            <a:r>
              <a:rPr lang="en-US" dirty="0" smtClean="0"/>
              <a:t>El </a:t>
            </a:r>
            <a:r>
              <a:rPr lang="en-US" dirty="0" err="1" smtClean="0"/>
              <a:t>pirata</a:t>
            </a:r>
            <a:r>
              <a:rPr lang="en-US" dirty="0" smtClean="0"/>
              <a:t> se llama Jack Sparrow. </a:t>
            </a:r>
          </a:p>
          <a:p>
            <a:pPr marL="514350" indent="-514350">
              <a:buFont typeface="+mj-lt"/>
              <a:buAutoNum type="arabicPeriod"/>
            </a:pPr>
            <a:r>
              <a:rPr lang="en-US" dirty="0" smtClean="0"/>
              <a:t>Jack </a:t>
            </a:r>
            <a:r>
              <a:rPr lang="en-US" dirty="0" err="1" smtClean="0"/>
              <a:t>es</a:t>
            </a:r>
            <a:r>
              <a:rPr lang="en-US" dirty="0" smtClean="0"/>
              <a:t> </a:t>
            </a:r>
            <a:r>
              <a:rPr lang="en-US" dirty="0" err="1" smtClean="0"/>
              <a:t>muy</a:t>
            </a:r>
            <a:r>
              <a:rPr lang="en-US" dirty="0" smtClean="0"/>
              <a:t> cruel y </a:t>
            </a:r>
            <a:r>
              <a:rPr lang="en-US" dirty="0" err="1" smtClean="0"/>
              <a:t>agresivo</a:t>
            </a:r>
            <a:r>
              <a:rPr lang="en-US" dirty="0" smtClean="0"/>
              <a:t>. </a:t>
            </a:r>
          </a:p>
          <a:p>
            <a:pPr marL="514350" indent="-514350">
              <a:buFont typeface="+mj-lt"/>
              <a:buAutoNum type="arabicPeriod"/>
            </a:pPr>
            <a:r>
              <a:rPr lang="en-US" dirty="0" smtClean="0"/>
              <a:t>Jack </a:t>
            </a:r>
            <a:r>
              <a:rPr lang="en-US" dirty="0" err="1" smtClean="0"/>
              <a:t>quiere</a:t>
            </a:r>
            <a:r>
              <a:rPr lang="en-US" dirty="0" smtClean="0"/>
              <a:t> </a:t>
            </a:r>
            <a:r>
              <a:rPr lang="en-US" dirty="0" err="1" smtClean="0"/>
              <a:t>los</a:t>
            </a:r>
            <a:r>
              <a:rPr lang="en-US" dirty="0" smtClean="0"/>
              <a:t> </a:t>
            </a:r>
            <a:r>
              <a:rPr lang="en-US" dirty="0" err="1" smtClean="0"/>
              <a:t>tesoros</a:t>
            </a:r>
            <a:r>
              <a:rPr lang="en-US" dirty="0" smtClean="0"/>
              <a:t>. </a:t>
            </a:r>
          </a:p>
          <a:p>
            <a:pPr marL="0" indent="0">
              <a:buNone/>
            </a:pPr>
            <a:endParaRPr lang="en-US" dirty="0" smtClean="0"/>
          </a:p>
        </p:txBody>
      </p:sp>
      <p:sp>
        <p:nvSpPr>
          <p:cNvPr id="5" name="Text Placeholder 4"/>
          <p:cNvSpPr>
            <a:spLocks noGrp="1"/>
          </p:cNvSpPr>
          <p:nvPr>
            <p:ph type="body" sz="quarter" idx="3"/>
          </p:nvPr>
        </p:nvSpPr>
        <p:spPr/>
        <p:txBody>
          <a:bodyPr/>
          <a:lstStyle/>
          <a:p>
            <a:r>
              <a:rPr lang="en-US" dirty="0" err="1" smtClean="0"/>
              <a:t>Reflexión</a:t>
            </a:r>
            <a:r>
              <a:rPr lang="en-US" dirty="0" smtClean="0"/>
              <a:t>:</a:t>
            </a:r>
            <a:endParaRPr lang="en-US" dirty="0"/>
          </a:p>
        </p:txBody>
      </p:sp>
      <p:sp>
        <p:nvSpPr>
          <p:cNvPr id="6" name="Content Placeholder 5"/>
          <p:cNvSpPr>
            <a:spLocks noGrp="1"/>
          </p:cNvSpPr>
          <p:nvPr>
            <p:ph sz="quarter" idx="4"/>
          </p:nvPr>
        </p:nvSpPr>
        <p:spPr/>
        <p:txBody>
          <a:bodyPr/>
          <a:lstStyle/>
          <a:p>
            <a:r>
              <a:rPr lang="en-US" dirty="0" smtClean="0"/>
              <a:t>What are some strategies to effectively read a novel in another language? Do you like reading? Why or why not? </a:t>
            </a:r>
            <a:endParaRPr lang="en-US" dirty="0"/>
          </a:p>
        </p:txBody>
      </p:sp>
      <p:pic>
        <p:nvPicPr>
          <p:cNvPr id="8" name="Picture 7"/>
          <p:cNvPicPr>
            <a:picLocks noChangeAspect="1"/>
          </p:cNvPicPr>
          <p:nvPr/>
        </p:nvPicPr>
        <p:blipFill>
          <a:blip r:embed="rId2"/>
          <a:stretch>
            <a:fillRect/>
          </a:stretch>
        </p:blipFill>
        <p:spPr>
          <a:xfrm>
            <a:off x="1841680" y="4544214"/>
            <a:ext cx="3369636" cy="1869532"/>
          </a:xfrm>
          <a:prstGeom prst="rect">
            <a:avLst/>
          </a:prstGeom>
        </p:spPr>
      </p:pic>
    </p:spTree>
    <p:extLst>
      <p:ext uri="{BB962C8B-B14F-4D97-AF65-F5344CB8AC3E}">
        <p14:creationId xmlns:p14="http://schemas.microsoft.com/office/powerpoint/2010/main" val="24341507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a:t>
            </a:r>
            <a:endParaRPr lang="en-US" dirty="0"/>
          </a:p>
        </p:txBody>
      </p:sp>
      <p:sp>
        <p:nvSpPr>
          <p:cNvPr id="3" name="Content Placeholder 2"/>
          <p:cNvSpPr>
            <a:spLocks noGrp="1"/>
          </p:cNvSpPr>
          <p:nvPr>
            <p:ph sz="half" idx="1"/>
          </p:nvPr>
        </p:nvSpPr>
        <p:spPr/>
        <p:txBody>
          <a:bodyPr/>
          <a:lstStyle/>
          <a:p>
            <a:pPr marL="0" indent="0">
              <a:buNone/>
            </a:pPr>
            <a:r>
              <a:rPr lang="en-US" dirty="0" err="1" smtClean="0"/>
              <a:t>Yo</a:t>
            </a:r>
            <a:r>
              <a:rPr lang="en-US" dirty="0" smtClean="0"/>
              <a:t> </a:t>
            </a:r>
            <a:r>
              <a:rPr lang="en-US" dirty="0" err="1" smtClean="0"/>
              <a:t>quiero</a:t>
            </a:r>
            <a:r>
              <a:rPr lang="en-US" dirty="0" smtClean="0"/>
              <a:t> un taco/burrito.</a:t>
            </a:r>
          </a:p>
          <a:p>
            <a:pPr marL="0" indent="0">
              <a:buNone/>
            </a:pPr>
            <a:r>
              <a:rPr lang="en-US" dirty="0" smtClean="0"/>
              <a:t>Ella </a:t>
            </a:r>
            <a:r>
              <a:rPr lang="en-US" dirty="0" err="1" smtClean="0"/>
              <a:t>es</a:t>
            </a:r>
            <a:r>
              <a:rPr lang="en-US" dirty="0" smtClean="0"/>
              <a:t> </a:t>
            </a:r>
            <a:r>
              <a:rPr lang="en-US" dirty="0" err="1" smtClean="0"/>
              <a:t>bonita</a:t>
            </a:r>
            <a:r>
              <a:rPr lang="en-US" dirty="0" smtClean="0"/>
              <a:t>/bonito</a:t>
            </a:r>
          </a:p>
          <a:p>
            <a:pPr marL="0" indent="0">
              <a:buNone/>
            </a:pPr>
            <a:endParaRPr lang="en-US" dirty="0" smtClean="0"/>
          </a:p>
        </p:txBody>
      </p:sp>
      <p:sp>
        <p:nvSpPr>
          <p:cNvPr id="4" name="Content Placeholder 3"/>
          <p:cNvSpPr>
            <a:spLocks noGrp="1"/>
          </p:cNvSpPr>
          <p:nvPr>
            <p:ph sz="half" idx="2"/>
          </p:nvPr>
        </p:nvSpPr>
        <p:spPr/>
        <p:txBody>
          <a:bodyPr/>
          <a:lstStyle/>
          <a:p>
            <a:pPr marL="0" indent="0">
              <a:buNone/>
            </a:pPr>
            <a:r>
              <a:rPr lang="en-US" dirty="0" err="1" smtClean="0"/>
              <a:t>Yo</a:t>
            </a:r>
            <a:r>
              <a:rPr lang="en-US" dirty="0" smtClean="0"/>
              <a:t> soy de Sacramento/_______.</a:t>
            </a:r>
          </a:p>
          <a:p>
            <a:pPr marL="0" indent="0">
              <a:buNone/>
            </a:pPr>
            <a:r>
              <a:rPr lang="en-US" dirty="0" smtClean="0"/>
              <a:t>Ella </a:t>
            </a:r>
            <a:r>
              <a:rPr lang="en-US" dirty="0" err="1" smtClean="0"/>
              <a:t>juega</a:t>
            </a:r>
            <a:r>
              <a:rPr lang="en-US" dirty="0" smtClean="0"/>
              <a:t> </a:t>
            </a:r>
            <a:r>
              <a:rPr lang="en-US" dirty="0" err="1" smtClean="0"/>
              <a:t>basquetbol</a:t>
            </a:r>
            <a:r>
              <a:rPr lang="en-US" dirty="0" smtClean="0"/>
              <a:t>/violin. </a:t>
            </a:r>
            <a:endParaRPr lang="en-US" dirty="0"/>
          </a:p>
        </p:txBody>
      </p:sp>
    </p:spTree>
    <p:extLst>
      <p:ext uri="{BB962C8B-B14F-4D97-AF65-F5344CB8AC3E}">
        <p14:creationId xmlns:p14="http://schemas.microsoft.com/office/powerpoint/2010/main" val="12331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0" y="0"/>
            <a:ext cx="10515600" cy="1325563"/>
          </a:xfrm>
        </p:spPr>
        <p:txBody>
          <a:bodyPr/>
          <a:lstStyle/>
          <a:p>
            <a:r>
              <a:rPr lang="en-US" dirty="0" err="1" smtClean="0"/>
              <a:t>Capítulo</a:t>
            </a:r>
            <a:r>
              <a:rPr lang="en-US" dirty="0" smtClean="0"/>
              <a:t> 10: </a:t>
            </a:r>
            <a:r>
              <a:rPr lang="en-US" dirty="0" err="1" smtClean="0"/>
              <a:t>En</a:t>
            </a:r>
            <a:r>
              <a:rPr lang="en-US" dirty="0" smtClean="0"/>
              <a:t> un </a:t>
            </a:r>
            <a:r>
              <a:rPr lang="en-US" dirty="0" err="1" smtClean="0"/>
              <a:t>papel</a:t>
            </a:r>
            <a:r>
              <a:rPr lang="en-US" dirty="0" smtClean="0"/>
              <a:t> </a:t>
            </a:r>
            <a:endParaRPr lang="en-US" dirty="0"/>
          </a:p>
        </p:txBody>
      </p:sp>
      <p:sp>
        <p:nvSpPr>
          <p:cNvPr id="4" name="Content Placeholder 3"/>
          <p:cNvSpPr>
            <a:spLocks noGrp="1"/>
          </p:cNvSpPr>
          <p:nvPr>
            <p:ph sz="half" idx="1"/>
          </p:nvPr>
        </p:nvSpPr>
        <p:spPr>
          <a:xfrm>
            <a:off x="566671" y="1099076"/>
            <a:ext cx="5181600" cy="4351338"/>
          </a:xfrm>
        </p:spPr>
        <p:txBody>
          <a:bodyPr>
            <a:normAutofit fontScale="77500" lnSpcReduction="20000"/>
          </a:bodyPr>
          <a:lstStyle/>
          <a:p>
            <a:pPr marL="0" indent="0">
              <a:buNone/>
            </a:pPr>
            <a:r>
              <a:rPr lang="es-ES" dirty="0"/>
              <a:t>1. ¿Por qué le pega Raquel a Antonio?</a:t>
            </a:r>
          </a:p>
          <a:p>
            <a:pPr marL="0" indent="0">
              <a:buNone/>
            </a:pPr>
            <a:r>
              <a:rPr lang="es-ES" dirty="0"/>
              <a:t>2. ¿Por qué está confundida Raquel?</a:t>
            </a:r>
          </a:p>
          <a:p>
            <a:pPr marL="0" indent="0">
              <a:buNone/>
            </a:pPr>
            <a:r>
              <a:rPr lang="es-ES" dirty="0"/>
              <a:t>3. ¿Felipe habló con Raquel en Cuba</a:t>
            </a:r>
            <a:r>
              <a:rPr lang="es-ES" dirty="0" smtClean="0"/>
              <a:t>? Si/No</a:t>
            </a:r>
            <a:endParaRPr lang="es-ES" dirty="0"/>
          </a:p>
          <a:p>
            <a:pPr marL="0" indent="0">
              <a:buNone/>
            </a:pPr>
            <a:r>
              <a:rPr lang="es-ES" dirty="0"/>
              <a:t>4. ¿Felipe le dio la nota a Raquel</a:t>
            </a:r>
            <a:r>
              <a:rPr lang="es-ES" dirty="0" smtClean="0"/>
              <a:t>? </a:t>
            </a:r>
            <a:r>
              <a:rPr lang="es-ES" dirty="0"/>
              <a:t>Si/No</a:t>
            </a:r>
          </a:p>
          <a:p>
            <a:pPr marL="0" indent="0">
              <a:buNone/>
            </a:pPr>
            <a:r>
              <a:rPr lang="es-ES" dirty="0" smtClean="0"/>
              <a:t>5</a:t>
            </a:r>
            <a:r>
              <a:rPr lang="es-ES" dirty="0"/>
              <a:t>. ¿Realmente Antonio abandonó a Raquel</a:t>
            </a:r>
            <a:r>
              <a:rPr lang="es-ES" dirty="0" smtClean="0"/>
              <a:t>? Si/No</a:t>
            </a:r>
            <a:endParaRPr lang="es-ES" dirty="0"/>
          </a:p>
          <a:p>
            <a:pPr marL="0" indent="0">
              <a:buNone/>
            </a:pPr>
            <a:r>
              <a:rPr lang="es-ES" dirty="0"/>
              <a:t>6. ¿Felipe revela el secreto de Antonio</a:t>
            </a:r>
            <a:r>
              <a:rPr lang="es-ES" dirty="0" smtClean="0"/>
              <a:t>? Si/No</a:t>
            </a:r>
            <a:endParaRPr lang="es-ES" dirty="0"/>
          </a:p>
          <a:p>
            <a:pPr marL="0" indent="0">
              <a:buNone/>
            </a:pPr>
            <a:r>
              <a:rPr lang="es-ES" dirty="0"/>
              <a:t>7. ¿Cuál es el secreto de Antonio?</a:t>
            </a:r>
          </a:p>
          <a:p>
            <a:pPr marL="0" indent="0">
              <a:buNone/>
            </a:pPr>
            <a:r>
              <a:rPr lang="es-ES" dirty="0"/>
              <a:t>8. ¿Por qué dice Felipe que Antonio es deshonesto?</a:t>
            </a:r>
          </a:p>
          <a:p>
            <a:pPr marL="0" indent="0">
              <a:buNone/>
            </a:pPr>
            <a:r>
              <a:rPr lang="es-ES" dirty="0"/>
              <a:t>9. ¿Cuál es la reacción de Antonio</a:t>
            </a:r>
            <a:r>
              <a:rPr lang="es-ES" dirty="0" smtClean="0"/>
              <a:t>?</a:t>
            </a:r>
          </a:p>
          <a:p>
            <a:pPr marL="0" indent="0">
              <a:buNone/>
            </a:pPr>
            <a:r>
              <a:rPr lang="es-ES" dirty="0"/>
              <a:t>10. ¿Los piratas escapan de la cueva</a:t>
            </a:r>
            <a:r>
              <a:rPr lang="es-ES" dirty="0" smtClean="0"/>
              <a:t>? </a:t>
            </a:r>
            <a:r>
              <a:rPr lang="es-ES" dirty="0"/>
              <a:t>Si/No</a:t>
            </a:r>
          </a:p>
          <a:p>
            <a:pPr marL="0" indent="0">
              <a:buNone/>
            </a:pPr>
            <a:endParaRPr lang="es-ES" dirty="0"/>
          </a:p>
          <a:p>
            <a:pPr marL="0" indent="0">
              <a:buNone/>
            </a:pPr>
            <a:endParaRPr lang="en-US" dirty="0"/>
          </a:p>
        </p:txBody>
      </p:sp>
      <p:sp>
        <p:nvSpPr>
          <p:cNvPr id="5" name="Content Placeholder 4"/>
          <p:cNvSpPr>
            <a:spLocks noGrp="1"/>
          </p:cNvSpPr>
          <p:nvPr>
            <p:ph sz="half" idx="2"/>
          </p:nvPr>
        </p:nvSpPr>
        <p:spPr>
          <a:xfrm>
            <a:off x="6159321" y="206063"/>
            <a:ext cx="5599090" cy="5017864"/>
          </a:xfrm>
        </p:spPr>
        <p:txBody>
          <a:bodyPr>
            <a:normAutofit fontScale="77500" lnSpcReduction="20000"/>
          </a:bodyPr>
          <a:lstStyle/>
          <a:p>
            <a:pPr marL="0" indent="0">
              <a:buNone/>
            </a:pPr>
            <a:r>
              <a:rPr lang="es-ES" dirty="0" smtClean="0"/>
              <a:t>11</a:t>
            </a:r>
            <a:r>
              <a:rPr lang="es-ES" dirty="0"/>
              <a:t>. ¿Qué bloqueó la entrada de la cueva, un huracán o un temblor?</a:t>
            </a:r>
          </a:p>
          <a:p>
            <a:pPr marL="0" indent="0">
              <a:buNone/>
            </a:pPr>
            <a:r>
              <a:rPr lang="es-ES" dirty="0"/>
              <a:t>12. ¿Por qué saca Antonio las rocas de la entrada de la cueva?</a:t>
            </a:r>
          </a:p>
          <a:p>
            <a:pPr marL="0" indent="0">
              <a:buNone/>
            </a:pPr>
            <a:r>
              <a:rPr lang="es-ES" dirty="0"/>
              <a:t>13. ¿Por qué no puede entrar Antonio en la cueva?</a:t>
            </a:r>
          </a:p>
          <a:p>
            <a:pPr marL="0" indent="0">
              <a:buNone/>
            </a:pPr>
            <a:r>
              <a:rPr lang="es-ES" dirty="0"/>
              <a:t>14. ¿Al llegar a la costa, los españoles ven a los piratas?</a:t>
            </a:r>
          </a:p>
          <a:p>
            <a:pPr marL="0" indent="0">
              <a:buNone/>
            </a:pPr>
            <a:r>
              <a:rPr lang="es-ES" dirty="0"/>
              <a:t>15. ¿Por qué hay dos grupos de españoles?</a:t>
            </a:r>
          </a:p>
          <a:p>
            <a:pPr marL="0" indent="0">
              <a:buNone/>
            </a:pPr>
            <a:r>
              <a:rPr lang="es-ES" dirty="0"/>
              <a:t>16. ¿Por qué no quiere ir Raquel con Antonio?</a:t>
            </a:r>
          </a:p>
          <a:p>
            <a:pPr marL="0" indent="0">
              <a:buNone/>
            </a:pPr>
            <a:r>
              <a:rPr lang="es-ES" dirty="0"/>
              <a:t>17. ¿Raquel siente atracción por Antonio</a:t>
            </a:r>
            <a:r>
              <a:rPr lang="es-ES" dirty="0" smtClean="0"/>
              <a:t>? Si/No</a:t>
            </a:r>
            <a:endParaRPr lang="es-ES" dirty="0"/>
          </a:p>
          <a:p>
            <a:pPr marL="0" indent="0">
              <a:buNone/>
            </a:pPr>
            <a:r>
              <a:rPr lang="es-ES" dirty="0"/>
              <a:t>18. ¿Raquel piensa en Henry</a:t>
            </a:r>
            <a:r>
              <a:rPr lang="es-ES" dirty="0" smtClean="0"/>
              <a:t>? Si/No</a:t>
            </a:r>
            <a:endParaRPr lang="es-ES" dirty="0"/>
          </a:p>
          <a:p>
            <a:pPr marL="0" indent="0">
              <a:buNone/>
            </a:pPr>
            <a:r>
              <a:rPr lang="es-ES" dirty="0"/>
              <a:t>19. ¿Raquel sabe que Henry se escapó de la cueva</a:t>
            </a:r>
            <a:r>
              <a:rPr lang="es-ES" dirty="0" smtClean="0"/>
              <a:t>?</a:t>
            </a:r>
            <a:r>
              <a:rPr lang="es-ES" dirty="0"/>
              <a:t> </a:t>
            </a:r>
            <a:r>
              <a:rPr lang="es-ES" dirty="0" smtClean="0"/>
              <a:t>Si/No</a:t>
            </a:r>
            <a:endParaRPr lang="es-ES" dirty="0"/>
          </a:p>
          <a:p>
            <a:pPr marL="0" indent="0">
              <a:buNone/>
            </a:pPr>
            <a:r>
              <a:rPr lang="es-ES" dirty="0"/>
              <a:t>20. ¿Por qué hay pánico al final del capítulo?</a:t>
            </a:r>
            <a:endParaRPr lang="en-US" dirty="0"/>
          </a:p>
        </p:txBody>
      </p:sp>
    </p:spTree>
    <p:extLst>
      <p:ext uri="{BB962C8B-B14F-4D97-AF65-F5344CB8AC3E}">
        <p14:creationId xmlns:p14="http://schemas.microsoft.com/office/powerpoint/2010/main" val="22721982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Despegue</a:t>
            </a:r>
            <a:r>
              <a:rPr lang="en-US" b="1" u="sng" dirty="0" smtClean="0"/>
              <a:t> y </a:t>
            </a:r>
            <a:r>
              <a:rPr lang="en-US" b="1" u="sng" dirty="0" err="1" smtClean="0"/>
              <a:t>reflexión</a:t>
            </a:r>
            <a:r>
              <a:rPr lang="en-US" b="1" u="sng" dirty="0" smtClean="0"/>
              <a:t>: Viernes </a:t>
            </a:r>
            <a:endParaRPr lang="en-US" b="1" u="sng" dirty="0"/>
          </a:p>
        </p:txBody>
      </p:sp>
      <p:sp>
        <p:nvSpPr>
          <p:cNvPr id="3" name="Content Placeholder 2"/>
          <p:cNvSpPr>
            <a:spLocks noGrp="1"/>
          </p:cNvSpPr>
          <p:nvPr>
            <p:ph idx="1"/>
          </p:nvPr>
        </p:nvSpPr>
        <p:spPr/>
        <p:txBody>
          <a:bodyPr/>
          <a:lstStyle/>
          <a:p>
            <a:pPr marL="0" indent="0">
              <a:buNone/>
            </a:pPr>
            <a:r>
              <a:rPr lang="en-US" b="1" u="sng" dirty="0" err="1" smtClean="0"/>
              <a:t>Despegue</a:t>
            </a:r>
            <a:r>
              <a:rPr lang="en-US" b="1" u="sng" dirty="0" smtClean="0"/>
              <a:t>:  </a:t>
            </a:r>
            <a:r>
              <a:rPr lang="en-US" b="1" u="sng" dirty="0" err="1" smtClean="0"/>
              <a:t>Traduzcan</a:t>
            </a:r>
            <a:endParaRPr lang="en-US" b="1" u="sng" dirty="0" smtClean="0"/>
          </a:p>
          <a:p>
            <a:pPr marL="0" indent="0">
              <a:buNone/>
            </a:pPr>
            <a:r>
              <a:rPr lang="en-US" dirty="0" err="1" smtClean="0"/>
              <a:t>Yo</a:t>
            </a:r>
            <a:r>
              <a:rPr lang="en-US" dirty="0" smtClean="0"/>
              <a:t> </a:t>
            </a:r>
            <a:r>
              <a:rPr lang="en-US" dirty="0" err="1" smtClean="0"/>
              <a:t>voy</a:t>
            </a:r>
            <a:r>
              <a:rPr lang="en-US" dirty="0" smtClean="0"/>
              <a:t> a la </a:t>
            </a:r>
            <a:r>
              <a:rPr lang="en-US" dirty="0" err="1" smtClean="0"/>
              <a:t>cueva</a:t>
            </a:r>
            <a:r>
              <a:rPr lang="en-US" dirty="0" smtClean="0"/>
              <a:t>.</a:t>
            </a:r>
          </a:p>
          <a:p>
            <a:pPr marL="0" indent="0">
              <a:buNone/>
            </a:pPr>
            <a:r>
              <a:rPr lang="en-US" dirty="0" smtClean="0"/>
              <a:t>Antonio </a:t>
            </a:r>
            <a:r>
              <a:rPr lang="en-US" dirty="0" err="1" smtClean="0"/>
              <a:t>quiere</a:t>
            </a:r>
            <a:r>
              <a:rPr lang="en-US" dirty="0" smtClean="0"/>
              <a:t> </a:t>
            </a:r>
            <a:r>
              <a:rPr lang="en-US" dirty="0" err="1" smtClean="0"/>
              <a:t>besar</a:t>
            </a:r>
            <a:r>
              <a:rPr lang="en-US" dirty="0" smtClean="0"/>
              <a:t> a Raquel. </a:t>
            </a:r>
          </a:p>
          <a:p>
            <a:pPr marL="0" indent="0">
              <a:buNone/>
            </a:pPr>
            <a:endParaRPr lang="en-US" dirty="0"/>
          </a:p>
          <a:p>
            <a:pPr marL="0" indent="0">
              <a:buNone/>
            </a:pPr>
            <a:r>
              <a:rPr lang="en-US" b="1" u="sng" dirty="0" err="1" smtClean="0"/>
              <a:t>Reflexión</a:t>
            </a:r>
            <a:r>
              <a:rPr lang="en-US" b="1" u="sng" dirty="0" smtClean="0"/>
              <a:t>:</a:t>
            </a:r>
          </a:p>
          <a:p>
            <a:pPr marL="0" indent="0">
              <a:buNone/>
            </a:pPr>
            <a:r>
              <a:rPr lang="en-US" dirty="0" smtClean="0"/>
              <a:t>Reflect on your individual performance in the class.  Are you listening to understand? Are you trying to use strategies to understand the novel?  What are some obstacles and how can you overcome them? </a:t>
            </a:r>
          </a:p>
          <a:p>
            <a:pPr marL="0" indent="0">
              <a:buNone/>
            </a:pPr>
            <a:endParaRPr lang="en-US" dirty="0"/>
          </a:p>
        </p:txBody>
      </p:sp>
    </p:spTree>
    <p:extLst>
      <p:ext uri="{BB962C8B-B14F-4D97-AF65-F5344CB8AC3E}">
        <p14:creationId xmlns:p14="http://schemas.microsoft.com/office/powerpoint/2010/main" val="21903801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Capítulo</a:t>
            </a:r>
            <a:r>
              <a:rPr lang="en-US" dirty="0" smtClean="0"/>
              <a:t> 11: Agua de </a:t>
            </a:r>
            <a:r>
              <a:rPr lang="en-US" dirty="0" err="1" smtClean="0"/>
              <a:t>vida</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558344" y="2028937"/>
            <a:ext cx="7829894" cy="4384741"/>
          </a:xfrm>
          <a:prstGeom prst="rect">
            <a:avLst/>
          </a:prstGeom>
        </p:spPr>
      </p:pic>
    </p:spTree>
    <p:extLst>
      <p:ext uri="{BB962C8B-B14F-4D97-AF65-F5344CB8AC3E}">
        <p14:creationId xmlns:p14="http://schemas.microsoft.com/office/powerpoint/2010/main" val="21373063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Paquete</a:t>
            </a:r>
            <a:r>
              <a:rPr lang="en-US" dirty="0" smtClean="0"/>
              <a:t>:</a:t>
            </a:r>
            <a:br>
              <a:rPr lang="en-US" dirty="0" smtClean="0"/>
            </a:br>
            <a:r>
              <a:rPr lang="en-US" dirty="0" smtClean="0"/>
              <a:t>  </a:t>
            </a:r>
            <a:r>
              <a:rPr lang="en-US" dirty="0" err="1" smtClean="0"/>
              <a:t>Completen</a:t>
            </a:r>
            <a:r>
              <a:rPr lang="en-US" dirty="0" smtClean="0"/>
              <a:t> el </a:t>
            </a:r>
            <a:r>
              <a:rPr lang="en-US" dirty="0" err="1" smtClean="0"/>
              <a:t>paquete</a:t>
            </a:r>
            <a:r>
              <a:rPr lang="en-US" dirty="0" smtClean="0"/>
              <a:t> del Cap 10-11.  (40 </a:t>
            </a:r>
            <a:r>
              <a:rPr lang="en-US" dirty="0" err="1" smtClean="0"/>
              <a:t>puntos</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err="1" smtClean="0"/>
              <a:t>Trabajo</a:t>
            </a:r>
            <a:r>
              <a:rPr lang="en-US" dirty="0" smtClean="0"/>
              <a:t> individual. No </a:t>
            </a:r>
            <a:r>
              <a:rPr lang="en-US" dirty="0" err="1" smtClean="0"/>
              <a:t>en</a:t>
            </a:r>
            <a:r>
              <a:rPr lang="en-US" dirty="0" smtClean="0"/>
              <a:t> </a:t>
            </a:r>
            <a:r>
              <a:rPr lang="en-US" dirty="0" err="1" smtClean="0"/>
              <a:t>pareja</a:t>
            </a:r>
            <a:r>
              <a:rPr lang="en-US" dirty="0" smtClean="0"/>
              <a:t>.  </a:t>
            </a:r>
          </a:p>
          <a:p>
            <a:pPr marL="0" indent="0">
              <a:buNone/>
            </a:pPr>
            <a:r>
              <a:rPr lang="en-US" dirty="0" smtClean="0"/>
              <a:t>¡</a:t>
            </a:r>
            <a:r>
              <a:rPr lang="en-US" dirty="0" err="1" smtClean="0"/>
              <a:t>Sí</a:t>
            </a:r>
            <a:r>
              <a:rPr lang="en-US" dirty="0" smtClean="0"/>
              <a:t> se </a:t>
            </a:r>
            <a:r>
              <a:rPr lang="en-US" dirty="0" err="1" smtClean="0"/>
              <a:t>puede</a:t>
            </a:r>
            <a:r>
              <a:rPr lang="en-US" dirty="0" smtClean="0"/>
              <a:t>!</a:t>
            </a:r>
          </a:p>
          <a:p>
            <a:pPr marL="0" indent="0">
              <a:buNone/>
            </a:pPr>
            <a:endParaRPr lang="en-US" dirty="0"/>
          </a:p>
          <a:p>
            <a:pPr marL="0" indent="0">
              <a:buNone/>
            </a:pPr>
            <a:r>
              <a:rPr lang="en-US" dirty="0" smtClean="0"/>
              <a:t>If you finish early, you may use a </a:t>
            </a:r>
            <a:r>
              <a:rPr lang="en-US" dirty="0" err="1" smtClean="0"/>
              <a:t>chromebook</a:t>
            </a:r>
            <a:r>
              <a:rPr lang="en-US" dirty="0" smtClean="0"/>
              <a:t> to complete a </a:t>
            </a:r>
            <a:r>
              <a:rPr lang="en-US" dirty="0" err="1" smtClean="0"/>
              <a:t>quizlet</a:t>
            </a:r>
            <a:r>
              <a:rPr lang="en-US" dirty="0" smtClean="0"/>
              <a:t> test on the vocab from </a:t>
            </a:r>
            <a:r>
              <a:rPr lang="en-US" dirty="0" err="1" smtClean="0"/>
              <a:t>Piratas</a:t>
            </a:r>
            <a:r>
              <a:rPr lang="en-US" dirty="0" smtClean="0"/>
              <a:t>. </a:t>
            </a:r>
          </a:p>
          <a:p>
            <a:pPr marL="0" indent="0">
              <a:buNone/>
            </a:pPr>
            <a:endParaRPr lang="en-US" dirty="0"/>
          </a:p>
        </p:txBody>
      </p:sp>
    </p:spTree>
    <p:extLst>
      <p:ext uri="{BB962C8B-B14F-4D97-AF65-F5344CB8AC3E}">
        <p14:creationId xmlns:p14="http://schemas.microsoft.com/office/powerpoint/2010/main" val="7823448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Despegue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600" b="1" dirty="0" smtClean="0"/>
              <a:t>¿</a:t>
            </a:r>
            <a:r>
              <a:rPr lang="en-US" sz="3600" b="1" dirty="0" err="1" smtClean="0"/>
              <a:t>Qué</a:t>
            </a:r>
            <a:r>
              <a:rPr lang="en-US" sz="3600" b="1" dirty="0" smtClean="0"/>
              <a:t> </a:t>
            </a:r>
            <a:r>
              <a:rPr lang="en-US" sz="3600" b="1" dirty="0" err="1" smtClean="0"/>
              <a:t>hiciste</a:t>
            </a:r>
            <a:r>
              <a:rPr lang="en-US" sz="3600" b="1" dirty="0" smtClean="0"/>
              <a:t> </a:t>
            </a:r>
            <a:r>
              <a:rPr lang="en-US" sz="3600" b="1" dirty="0" err="1" smtClean="0"/>
              <a:t>durante</a:t>
            </a:r>
            <a:r>
              <a:rPr lang="en-US" sz="3600" b="1" dirty="0" smtClean="0"/>
              <a:t> el fin de </a:t>
            </a:r>
            <a:r>
              <a:rPr lang="en-US" sz="3600" b="1" dirty="0" err="1" smtClean="0"/>
              <a:t>semana</a:t>
            </a:r>
            <a:r>
              <a:rPr lang="en-US" sz="3600" b="1" dirty="0" smtClean="0"/>
              <a:t>? </a:t>
            </a:r>
            <a:r>
              <a:rPr lang="en-US" sz="3600" b="1" dirty="0" err="1" smtClean="0"/>
              <a:t>Menciona</a:t>
            </a:r>
            <a:r>
              <a:rPr lang="en-US" sz="3600" b="1" dirty="0" smtClean="0"/>
              <a:t> 3 </a:t>
            </a:r>
            <a:r>
              <a:rPr lang="en-US" sz="3600" b="1" dirty="0" err="1" smtClean="0"/>
              <a:t>cosas</a:t>
            </a:r>
            <a:r>
              <a:rPr lang="en-US" sz="3600" b="1" dirty="0" smtClean="0"/>
              <a:t> </a:t>
            </a:r>
            <a:r>
              <a:rPr lang="en-US" sz="3600" b="1" dirty="0" err="1" smtClean="0"/>
              <a:t>interesantes</a:t>
            </a:r>
            <a:r>
              <a:rPr lang="en-US" sz="3600" b="1" dirty="0" smtClean="0"/>
              <a:t> o </a:t>
            </a:r>
            <a:r>
              <a:rPr lang="en-US" sz="3600" b="1" dirty="0" err="1" smtClean="0"/>
              <a:t>inventadas</a:t>
            </a:r>
            <a:r>
              <a:rPr lang="en-US" sz="3600" b="1" dirty="0" smtClean="0"/>
              <a:t>.</a:t>
            </a:r>
          </a:p>
          <a:p>
            <a:pPr marL="0" indent="0">
              <a:buNone/>
            </a:pPr>
            <a:r>
              <a:rPr lang="en-US" i="1" dirty="0" err="1" smtClean="0"/>
              <a:t>Ejemplos</a:t>
            </a:r>
            <a:r>
              <a:rPr lang="en-US" i="1" dirty="0" smtClean="0"/>
              <a:t>: </a:t>
            </a:r>
            <a:r>
              <a:rPr lang="en-US" i="1" dirty="0" err="1" smtClean="0"/>
              <a:t>Yo</a:t>
            </a:r>
            <a:r>
              <a:rPr lang="en-US" i="1" dirty="0" smtClean="0"/>
              <a:t> </a:t>
            </a:r>
            <a:r>
              <a:rPr lang="en-US" i="1" dirty="0" err="1" smtClean="0"/>
              <a:t>pasé</a:t>
            </a:r>
            <a:r>
              <a:rPr lang="en-US" i="1" dirty="0" smtClean="0"/>
              <a:t> </a:t>
            </a:r>
            <a:r>
              <a:rPr lang="en-US" i="1" dirty="0" err="1" smtClean="0"/>
              <a:t>tiempo</a:t>
            </a:r>
            <a:r>
              <a:rPr lang="en-US" i="1" dirty="0" smtClean="0"/>
              <a:t> con </a:t>
            </a:r>
            <a:r>
              <a:rPr lang="en-US" i="1" dirty="0" err="1" smtClean="0"/>
              <a:t>mis</a:t>
            </a:r>
            <a:r>
              <a:rPr lang="en-US" i="1" dirty="0" smtClean="0"/>
              <a:t> amigos. </a:t>
            </a:r>
          </a:p>
          <a:p>
            <a:pPr marL="0" indent="0">
              <a:buNone/>
            </a:pPr>
            <a:r>
              <a:rPr lang="en-US" i="1" dirty="0" err="1" smtClean="0"/>
              <a:t>Yo</a:t>
            </a:r>
            <a:r>
              <a:rPr lang="en-US" i="1" dirty="0" smtClean="0"/>
              <a:t> </a:t>
            </a:r>
            <a:r>
              <a:rPr lang="en-US" i="1" dirty="0" err="1" smtClean="0"/>
              <a:t>fui</a:t>
            </a:r>
            <a:r>
              <a:rPr lang="en-US" i="1" dirty="0" smtClean="0"/>
              <a:t> al cine con </a:t>
            </a:r>
            <a:r>
              <a:rPr lang="en-US" i="1" dirty="0" err="1" smtClean="0"/>
              <a:t>mis</a:t>
            </a:r>
            <a:r>
              <a:rPr lang="en-US" i="1" dirty="0" smtClean="0"/>
              <a:t> amigos. </a:t>
            </a:r>
          </a:p>
          <a:p>
            <a:pPr marL="0" indent="0">
              <a:buNone/>
            </a:pPr>
            <a:r>
              <a:rPr lang="en-US" i="1" dirty="0" err="1" smtClean="0"/>
              <a:t>Yo</a:t>
            </a:r>
            <a:r>
              <a:rPr lang="en-US" i="1" dirty="0" smtClean="0"/>
              <a:t> </a:t>
            </a:r>
            <a:r>
              <a:rPr lang="en-US" i="1" dirty="0" err="1" smtClean="0"/>
              <a:t>bailé</a:t>
            </a:r>
            <a:r>
              <a:rPr lang="en-US" i="1" dirty="0" smtClean="0"/>
              <a:t> </a:t>
            </a:r>
            <a:r>
              <a:rPr lang="en-US" i="1" dirty="0" err="1" smtClean="0"/>
              <a:t>en</a:t>
            </a:r>
            <a:r>
              <a:rPr lang="en-US" i="1" dirty="0" smtClean="0"/>
              <a:t> </a:t>
            </a:r>
            <a:r>
              <a:rPr lang="en-US" i="1" dirty="0" err="1" smtClean="0"/>
              <a:t>una</a:t>
            </a:r>
            <a:r>
              <a:rPr lang="en-US" i="1" dirty="0" smtClean="0"/>
              <a:t> fiesta. </a:t>
            </a:r>
          </a:p>
          <a:p>
            <a:pPr marL="0" indent="0">
              <a:buNone/>
            </a:pPr>
            <a:endParaRPr lang="en-US" sz="3600" b="1" dirty="0"/>
          </a:p>
        </p:txBody>
      </p:sp>
    </p:spTree>
    <p:extLst>
      <p:ext uri="{BB962C8B-B14F-4D97-AF65-F5344CB8AC3E}">
        <p14:creationId xmlns:p14="http://schemas.microsoft.com/office/powerpoint/2010/main" val="164749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 entre Antonio, Raquel, y </a:t>
            </a:r>
            <a:r>
              <a:rPr lang="en-US" dirty="0" err="1" smtClean="0"/>
              <a:t>Hentry</a:t>
            </a:r>
            <a:r>
              <a:rPr lang="en-US" dirty="0" smtClean="0"/>
              <a:t>.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En</a:t>
            </a:r>
            <a:r>
              <a:rPr lang="en-US" dirty="0" smtClean="0"/>
              <a:t> </a:t>
            </a:r>
            <a:r>
              <a:rPr lang="en-US" dirty="0" err="1" smtClean="0"/>
              <a:t>grupos</a:t>
            </a:r>
            <a:r>
              <a:rPr lang="en-US" dirty="0" smtClean="0"/>
              <a:t> de 4 personas, </a:t>
            </a:r>
            <a:r>
              <a:rPr lang="en-US" dirty="0" err="1"/>
              <a:t>e</a:t>
            </a:r>
            <a:r>
              <a:rPr lang="en-US" dirty="0" err="1" smtClean="0"/>
              <a:t>scriban</a:t>
            </a:r>
            <a:r>
              <a:rPr lang="en-US" dirty="0" smtClean="0"/>
              <a:t> un </a:t>
            </a:r>
            <a:r>
              <a:rPr lang="en-US" dirty="0" err="1" smtClean="0"/>
              <a:t>guión</a:t>
            </a:r>
            <a:r>
              <a:rPr lang="en-US" dirty="0" smtClean="0"/>
              <a:t> (script) entre Antonio, Raquel, Henry, y Jerry Springer.  </a:t>
            </a:r>
          </a:p>
          <a:p>
            <a:pPr marL="514350" indent="-514350">
              <a:buAutoNum type="arabicPeriod"/>
            </a:pPr>
            <a:r>
              <a:rPr lang="en-US" dirty="0" smtClean="0"/>
              <a:t> </a:t>
            </a:r>
            <a:r>
              <a:rPr lang="en-US" dirty="0" err="1" smtClean="0"/>
              <a:t>Reciclen</a:t>
            </a:r>
            <a:r>
              <a:rPr lang="en-US" dirty="0" smtClean="0"/>
              <a:t> el </a:t>
            </a:r>
            <a:r>
              <a:rPr lang="en-US" dirty="0" err="1" smtClean="0"/>
              <a:t>diálogo</a:t>
            </a:r>
            <a:r>
              <a:rPr lang="en-US" dirty="0" smtClean="0"/>
              <a:t> </a:t>
            </a:r>
            <a:r>
              <a:rPr lang="en-US" dirty="0" err="1" smtClean="0"/>
              <a:t>en</a:t>
            </a:r>
            <a:r>
              <a:rPr lang="en-US" dirty="0" smtClean="0"/>
              <a:t> el </a:t>
            </a:r>
            <a:r>
              <a:rPr lang="en-US" dirty="0" err="1" smtClean="0"/>
              <a:t>capítulo</a:t>
            </a:r>
            <a:r>
              <a:rPr lang="en-US" dirty="0" smtClean="0"/>
              <a:t> 11. </a:t>
            </a:r>
          </a:p>
          <a:p>
            <a:pPr marL="514350" indent="-514350">
              <a:buAutoNum type="arabicPeriod"/>
            </a:pPr>
            <a:r>
              <a:rPr lang="en-US" dirty="0" smtClean="0"/>
              <a:t>O </a:t>
            </a:r>
            <a:r>
              <a:rPr lang="en-US" dirty="0" err="1" smtClean="0"/>
              <a:t>inventen</a:t>
            </a:r>
            <a:r>
              <a:rPr lang="en-US" dirty="0" smtClean="0"/>
              <a:t> un final </a:t>
            </a:r>
            <a:r>
              <a:rPr lang="en-US" dirty="0" err="1" smtClean="0"/>
              <a:t>diferente</a:t>
            </a:r>
            <a:r>
              <a:rPr lang="en-US" dirty="0"/>
              <a:t> </a:t>
            </a:r>
            <a:r>
              <a:rPr lang="en-US" dirty="0" err="1" smtClean="0"/>
              <a:t>usando</a:t>
            </a:r>
            <a:r>
              <a:rPr lang="en-US" dirty="0" smtClean="0"/>
              <a:t> </a:t>
            </a:r>
            <a:r>
              <a:rPr lang="en-US" dirty="0" err="1" smtClean="0"/>
              <a:t>vocabulario</a:t>
            </a:r>
            <a:r>
              <a:rPr lang="en-US" dirty="0" smtClean="0"/>
              <a:t> de la </a:t>
            </a:r>
            <a:r>
              <a:rPr lang="en-US" dirty="0" err="1" smtClean="0"/>
              <a:t>novela</a:t>
            </a:r>
            <a:r>
              <a:rPr lang="en-US" dirty="0" smtClean="0"/>
              <a:t>. </a:t>
            </a:r>
          </a:p>
          <a:p>
            <a:pPr marL="514350" indent="-514350">
              <a:buAutoNum type="arabicPeriod"/>
            </a:pPr>
            <a:r>
              <a:rPr lang="en-US" dirty="0" err="1" smtClean="0"/>
              <a:t>Prepárense</a:t>
            </a:r>
            <a:r>
              <a:rPr lang="en-US" dirty="0" smtClean="0"/>
              <a:t> para presenter </a:t>
            </a:r>
            <a:r>
              <a:rPr lang="en-US" dirty="0" err="1" smtClean="0"/>
              <a:t>su</a:t>
            </a:r>
            <a:r>
              <a:rPr lang="en-US" dirty="0" smtClean="0"/>
              <a:t> drama </a:t>
            </a:r>
            <a:r>
              <a:rPr lang="en-US" dirty="0" err="1" smtClean="0"/>
              <a:t>en</a:t>
            </a:r>
            <a:r>
              <a:rPr lang="en-US" dirty="0" smtClean="0"/>
              <a:t> un </a:t>
            </a:r>
            <a:r>
              <a:rPr lang="en-US" dirty="0" err="1" smtClean="0"/>
              <a:t>programa</a:t>
            </a:r>
            <a:r>
              <a:rPr lang="en-US" dirty="0" smtClean="0"/>
              <a:t> de Jerry Springer. </a:t>
            </a:r>
          </a:p>
          <a:p>
            <a:pPr marL="0" indent="0">
              <a:buNone/>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9493268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a:t>
            </a:r>
            <a:r>
              <a:rPr lang="en-US" dirty="0" smtClean="0"/>
              <a:t>:</a:t>
            </a:r>
            <a:endParaRPr lang="en-US" dirty="0"/>
          </a:p>
        </p:txBody>
      </p:sp>
      <p:sp>
        <p:nvSpPr>
          <p:cNvPr id="3" name="Content Placeholder 2"/>
          <p:cNvSpPr>
            <a:spLocks noGrp="1"/>
          </p:cNvSpPr>
          <p:nvPr>
            <p:ph sz="half" idx="1"/>
          </p:nvPr>
        </p:nvSpPr>
        <p:spPr/>
        <p:txBody>
          <a:bodyPr>
            <a:normAutofit/>
          </a:bodyPr>
          <a:lstStyle/>
          <a:p>
            <a:pPr marL="0" indent="0">
              <a:buNone/>
            </a:pPr>
            <a:r>
              <a:rPr lang="en-US" b="1" u="sng" dirty="0" smtClean="0"/>
              <a:t>Jerry: </a:t>
            </a:r>
            <a:r>
              <a:rPr lang="en-US" dirty="0" err="1" smtClean="0"/>
              <a:t>Hola</a:t>
            </a:r>
            <a:r>
              <a:rPr lang="en-US" dirty="0" smtClean="0"/>
              <a:t> </a:t>
            </a:r>
            <a:r>
              <a:rPr lang="en-US" dirty="0" err="1" smtClean="0"/>
              <a:t>Bienvenidos</a:t>
            </a:r>
            <a:r>
              <a:rPr lang="en-US" dirty="0" smtClean="0"/>
              <a:t> a Jerry Springer. </a:t>
            </a:r>
          </a:p>
          <a:p>
            <a:pPr marL="0" indent="0">
              <a:buNone/>
            </a:pPr>
            <a:r>
              <a:rPr lang="en-US" dirty="0" smtClean="0"/>
              <a:t>(</a:t>
            </a:r>
            <a:r>
              <a:rPr lang="en-US" dirty="0" err="1" smtClean="0"/>
              <a:t>Público</a:t>
            </a:r>
            <a:r>
              <a:rPr lang="en-US" dirty="0" smtClean="0"/>
              <a:t>- </a:t>
            </a:r>
            <a:r>
              <a:rPr lang="en-US" dirty="0" err="1" smtClean="0"/>
              <a:t>aplauden</a:t>
            </a:r>
            <a:r>
              <a:rPr lang="en-US" dirty="0" smtClean="0"/>
              <a:t>) </a:t>
            </a:r>
          </a:p>
          <a:p>
            <a:pPr marL="0" indent="0">
              <a:buNone/>
            </a:pPr>
            <a:r>
              <a:rPr lang="en-US" dirty="0" smtClean="0"/>
              <a:t>Hoy </a:t>
            </a:r>
            <a:r>
              <a:rPr lang="en-US" dirty="0" err="1" smtClean="0"/>
              <a:t>presentamos</a:t>
            </a:r>
            <a:r>
              <a:rPr lang="en-US" dirty="0" smtClean="0"/>
              <a:t> un </a:t>
            </a:r>
            <a:r>
              <a:rPr lang="en-US" dirty="0" err="1" smtClean="0"/>
              <a:t>triángulo</a:t>
            </a:r>
            <a:r>
              <a:rPr lang="en-US" dirty="0" smtClean="0"/>
              <a:t> de </a:t>
            </a:r>
            <a:r>
              <a:rPr lang="en-US" dirty="0" err="1" smtClean="0"/>
              <a:t>amor</a:t>
            </a:r>
            <a:r>
              <a:rPr lang="en-US" dirty="0"/>
              <a:t> </a:t>
            </a:r>
            <a:r>
              <a:rPr lang="en-US" dirty="0" smtClean="0"/>
              <a:t>entre </a:t>
            </a:r>
            <a:r>
              <a:rPr lang="en-US" dirty="0" err="1" smtClean="0"/>
              <a:t>una</a:t>
            </a:r>
            <a:r>
              <a:rPr lang="en-US" dirty="0" smtClean="0"/>
              <a:t> </a:t>
            </a:r>
            <a:r>
              <a:rPr lang="en-US" dirty="0" err="1" smtClean="0"/>
              <a:t>chica</a:t>
            </a:r>
            <a:r>
              <a:rPr lang="en-US" dirty="0" smtClean="0"/>
              <a:t> Raquel, Antonio, Y el </a:t>
            </a:r>
            <a:r>
              <a:rPr lang="en-US" dirty="0" err="1" smtClean="0"/>
              <a:t>famoso</a:t>
            </a:r>
            <a:r>
              <a:rPr lang="en-US" dirty="0" smtClean="0"/>
              <a:t> </a:t>
            </a:r>
            <a:r>
              <a:rPr lang="en-US" dirty="0" err="1" smtClean="0"/>
              <a:t>pirata</a:t>
            </a:r>
            <a:r>
              <a:rPr lang="en-US" dirty="0" smtClean="0"/>
              <a:t> Henry Morgan. </a:t>
            </a:r>
          </a:p>
          <a:p>
            <a:pPr marL="0" indent="0">
              <a:buNone/>
            </a:pPr>
            <a:endParaRPr lang="en-US" dirty="0"/>
          </a:p>
        </p:txBody>
      </p:sp>
      <p:sp>
        <p:nvSpPr>
          <p:cNvPr id="4" name="Content Placeholder 3"/>
          <p:cNvSpPr>
            <a:spLocks noGrp="1"/>
          </p:cNvSpPr>
          <p:nvPr>
            <p:ph sz="half" idx="2"/>
          </p:nvPr>
        </p:nvSpPr>
        <p:spPr/>
        <p:txBody>
          <a:bodyPr>
            <a:normAutofit/>
          </a:bodyPr>
          <a:lstStyle/>
          <a:p>
            <a:pPr marL="0" indent="0">
              <a:buNone/>
            </a:pPr>
            <a:r>
              <a:rPr lang="en-US" u="sng" dirty="0" smtClean="0"/>
              <a:t>Jerry:  </a:t>
            </a:r>
            <a:r>
              <a:rPr lang="en-US" dirty="0" err="1" smtClean="0"/>
              <a:t>Hola</a:t>
            </a:r>
            <a:r>
              <a:rPr lang="en-US" dirty="0" smtClean="0"/>
              <a:t>, ¿</a:t>
            </a:r>
            <a:r>
              <a:rPr lang="en-US" dirty="0" err="1" smtClean="0"/>
              <a:t>Cómo</a:t>
            </a:r>
            <a:r>
              <a:rPr lang="en-US" dirty="0" smtClean="0"/>
              <a:t> </a:t>
            </a:r>
            <a:r>
              <a:rPr lang="en-US" dirty="0" err="1" smtClean="0"/>
              <a:t>están</a:t>
            </a:r>
            <a:r>
              <a:rPr lang="en-US" dirty="0" smtClean="0"/>
              <a:t>?</a:t>
            </a:r>
          </a:p>
          <a:p>
            <a:pPr marL="0" indent="0">
              <a:buNone/>
            </a:pPr>
            <a:r>
              <a:rPr lang="en-US" b="1" u="sng" dirty="0" smtClean="0"/>
              <a:t>Raquel:  </a:t>
            </a:r>
            <a:r>
              <a:rPr lang="en-US" dirty="0" err="1" smtClean="0"/>
              <a:t>Muy</a:t>
            </a:r>
            <a:r>
              <a:rPr lang="en-US" dirty="0" smtClean="0"/>
              <a:t> </a:t>
            </a:r>
            <a:r>
              <a:rPr lang="en-US" dirty="0" err="1" smtClean="0"/>
              <a:t>bien</a:t>
            </a:r>
            <a:endParaRPr lang="en-US" dirty="0" smtClean="0"/>
          </a:p>
          <a:p>
            <a:pPr marL="0" indent="0">
              <a:buNone/>
            </a:pPr>
            <a:r>
              <a:rPr lang="en-US" u="sng" dirty="0" smtClean="0"/>
              <a:t>Henry:  </a:t>
            </a:r>
            <a:r>
              <a:rPr lang="en-US" dirty="0" err="1" smtClean="0"/>
              <a:t>bien</a:t>
            </a:r>
            <a:endParaRPr lang="en-US" dirty="0" smtClean="0"/>
          </a:p>
          <a:p>
            <a:pPr marL="0" indent="0">
              <a:buNone/>
            </a:pPr>
            <a:r>
              <a:rPr lang="en-US" u="sng" dirty="0" smtClean="0"/>
              <a:t>Antonio</a:t>
            </a:r>
            <a:r>
              <a:rPr lang="en-US" dirty="0" smtClean="0"/>
              <a:t>: </a:t>
            </a:r>
            <a:r>
              <a:rPr lang="en-US" dirty="0" err="1" smtClean="0"/>
              <a:t>muy</a:t>
            </a:r>
            <a:r>
              <a:rPr lang="en-US" dirty="0" smtClean="0"/>
              <a:t> mal. </a:t>
            </a:r>
          </a:p>
          <a:p>
            <a:pPr marL="0" indent="0">
              <a:buNone/>
            </a:pPr>
            <a:r>
              <a:rPr lang="en-US" u="sng" dirty="0" smtClean="0"/>
              <a:t>Jerry:  </a:t>
            </a:r>
            <a:r>
              <a:rPr lang="en-US" dirty="0" smtClean="0"/>
              <a:t>¿</a:t>
            </a:r>
            <a:r>
              <a:rPr lang="en-US" dirty="0" err="1" smtClean="0"/>
              <a:t>Por</a:t>
            </a:r>
            <a:r>
              <a:rPr lang="en-US" dirty="0" smtClean="0"/>
              <a:t> </a:t>
            </a:r>
            <a:r>
              <a:rPr lang="en-US" dirty="0" err="1" smtClean="0"/>
              <a:t>qué</a:t>
            </a:r>
            <a:r>
              <a:rPr lang="en-US" dirty="0" smtClean="0"/>
              <a:t>?</a:t>
            </a:r>
          </a:p>
          <a:p>
            <a:pPr marL="0" indent="0">
              <a:buNone/>
            </a:pPr>
            <a:r>
              <a:rPr lang="en-US" u="sng" dirty="0" smtClean="0"/>
              <a:t>Antonio:  </a:t>
            </a:r>
            <a:r>
              <a:rPr lang="en-US" dirty="0" err="1" smtClean="0"/>
              <a:t>Porque</a:t>
            </a:r>
            <a:r>
              <a:rPr lang="en-US" dirty="0" smtClean="0"/>
              <a:t> </a:t>
            </a:r>
            <a:r>
              <a:rPr lang="en-US" dirty="0" err="1" smtClean="0"/>
              <a:t>yo</a:t>
            </a:r>
            <a:r>
              <a:rPr lang="en-US" dirty="0" smtClean="0"/>
              <a:t> </a:t>
            </a:r>
            <a:r>
              <a:rPr lang="en-US" dirty="0" err="1" smtClean="0"/>
              <a:t>quiero</a:t>
            </a:r>
            <a:r>
              <a:rPr lang="en-US" dirty="0" smtClean="0"/>
              <a:t> a Raquel </a:t>
            </a:r>
            <a:r>
              <a:rPr lang="en-US" dirty="0" err="1" smtClean="0"/>
              <a:t>pero</a:t>
            </a:r>
            <a:r>
              <a:rPr lang="en-US" dirty="0" smtClean="0"/>
              <a:t> </a:t>
            </a:r>
            <a:r>
              <a:rPr lang="en-US" dirty="0" err="1" smtClean="0"/>
              <a:t>ella</a:t>
            </a:r>
            <a:r>
              <a:rPr lang="en-US" dirty="0" smtClean="0"/>
              <a:t> </a:t>
            </a:r>
            <a:r>
              <a:rPr lang="en-US" dirty="0" err="1" smtClean="0"/>
              <a:t>quiere</a:t>
            </a:r>
            <a:r>
              <a:rPr lang="en-US" dirty="0" smtClean="0"/>
              <a:t> a Henry.</a:t>
            </a:r>
          </a:p>
          <a:p>
            <a:pPr marL="0" indent="0">
              <a:buNone/>
            </a:pPr>
            <a:r>
              <a:rPr lang="en-US" b="1" u="sng" dirty="0" smtClean="0"/>
              <a:t>Raquel</a:t>
            </a:r>
            <a:r>
              <a:rPr lang="en-US" b="1" dirty="0" smtClean="0"/>
              <a:t>:  </a:t>
            </a:r>
            <a:r>
              <a:rPr lang="en-US" dirty="0" smtClean="0"/>
              <a:t>¡¿</a:t>
            </a:r>
            <a:r>
              <a:rPr lang="en-US" dirty="0" err="1" smtClean="0"/>
              <a:t>Por</a:t>
            </a:r>
            <a:r>
              <a:rPr lang="en-US" dirty="0" smtClean="0"/>
              <a:t> </a:t>
            </a:r>
            <a:r>
              <a:rPr lang="en-US" dirty="0" err="1" smtClean="0"/>
              <a:t>qué</a:t>
            </a:r>
            <a:r>
              <a:rPr lang="en-US" dirty="0" smtClean="0"/>
              <a:t> </a:t>
            </a:r>
            <a:r>
              <a:rPr lang="en-US" dirty="0" err="1"/>
              <a:t>t</a:t>
            </a:r>
            <a:r>
              <a:rPr lang="en-US" dirty="0" err="1" smtClean="0"/>
              <a:t>ú</a:t>
            </a:r>
            <a:r>
              <a:rPr lang="en-US" dirty="0" smtClean="0"/>
              <a:t> me </a:t>
            </a:r>
            <a:r>
              <a:rPr lang="en-US" dirty="0" err="1" smtClean="0"/>
              <a:t>abandonaste</a:t>
            </a:r>
            <a:r>
              <a:rPr lang="en-US" dirty="0" smtClean="0"/>
              <a:t> </a:t>
            </a:r>
            <a:r>
              <a:rPr lang="en-US" dirty="0" err="1" smtClean="0"/>
              <a:t>en</a:t>
            </a:r>
            <a:r>
              <a:rPr lang="en-US" dirty="0" smtClean="0"/>
              <a:t> Cuba?!</a:t>
            </a:r>
            <a:endParaRPr lang="en-US" dirty="0"/>
          </a:p>
        </p:txBody>
      </p:sp>
    </p:spTree>
    <p:extLst>
      <p:ext uri="{BB962C8B-B14F-4D97-AF65-F5344CB8AC3E}">
        <p14:creationId xmlns:p14="http://schemas.microsoft.com/office/powerpoint/2010/main" val="36429681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20000"/>
          </a:bodyPr>
          <a:lstStyle/>
          <a:p>
            <a:pPr marL="0" indent="0">
              <a:buNone/>
            </a:pPr>
            <a:r>
              <a:rPr lang="en-US" u="sng" dirty="0" smtClean="0"/>
              <a:t>Antonio:  </a:t>
            </a:r>
            <a:r>
              <a:rPr lang="en-US" dirty="0" smtClean="0"/>
              <a:t>No </a:t>
            </a:r>
            <a:r>
              <a:rPr lang="en-US" dirty="0" err="1" smtClean="0"/>
              <a:t>es</a:t>
            </a:r>
            <a:r>
              <a:rPr lang="en-US" dirty="0" smtClean="0"/>
              <a:t> </a:t>
            </a:r>
            <a:r>
              <a:rPr lang="en-US" dirty="0" err="1" smtClean="0"/>
              <a:t>cierto</a:t>
            </a:r>
            <a:r>
              <a:rPr lang="en-US" dirty="0" smtClean="0"/>
              <a:t>. </a:t>
            </a:r>
          </a:p>
          <a:p>
            <a:pPr marL="0" indent="0">
              <a:buNone/>
            </a:pPr>
            <a:r>
              <a:rPr lang="en-US" b="1" u="sng" dirty="0" smtClean="0"/>
              <a:t>Raquel:  </a:t>
            </a:r>
            <a:r>
              <a:rPr lang="en-US" dirty="0"/>
              <a:t>Y </a:t>
            </a:r>
            <a:r>
              <a:rPr lang="en-US" dirty="0" err="1"/>
              <a:t>tienes</a:t>
            </a:r>
            <a:r>
              <a:rPr lang="en-US" dirty="0"/>
              <a:t> DOS </a:t>
            </a:r>
            <a:r>
              <a:rPr lang="en-US" dirty="0" err="1"/>
              <a:t>novias</a:t>
            </a:r>
            <a:r>
              <a:rPr lang="en-US" dirty="0"/>
              <a:t>! </a:t>
            </a:r>
          </a:p>
          <a:p>
            <a:pPr marL="0" indent="0">
              <a:buNone/>
            </a:pPr>
            <a:r>
              <a:rPr lang="en-US" dirty="0" smtClean="0"/>
              <a:t>Jerry S:  ¿Antonio </a:t>
            </a:r>
            <a:r>
              <a:rPr lang="en-US" dirty="0" err="1" smtClean="0"/>
              <a:t>tiene</a:t>
            </a:r>
            <a:r>
              <a:rPr lang="en-US" dirty="0" smtClean="0"/>
              <a:t> </a:t>
            </a:r>
            <a:r>
              <a:rPr lang="en-US" dirty="0" err="1" smtClean="0"/>
              <a:t>otra</a:t>
            </a:r>
            <a:r>
              <a:rPr lang="en-US" dirty="0" smtClean="0"/>
              <a:t> </a:t>
            </a:r>
            <a:r>
              <a:rPr lang="en-US" dirty="0" err="1" smtClean="0"/>
              <a:t>novia</a:t>
            </a:r>
            <a:r>
              <a:rPr lang="en-US" dirty="0" smtClean="0"/>
              <a:t> </a:t>
            </a:r>
            <a:r>
              <a:rPr lang="en-US" dirty="0" err="1" smtClean="0"/>
              <a:t>también</a:t>
            </a:r>
            <a:r>
              <a:rPr lang="en-US" dirty="0" smtClean="0"/>
              <a:t>? </a:t>
            </a:r>
          </a:p>
          <a:p>
            <a:pPr marL="0" indent="0">
              <a:buNone/>
            </a:pPr>
            <a:r>
              <a:rPr lang="en-US" dirty="0" smtClean="0"/>
              <a:t>(</a:t>
            </a:r>
            <a:r>
              <a:rPr lang="en-US" dirty="0" err="1" smtClean="0"/>
              <a:t>Público</a:t>
            </a:r>
            <a:r>
              <a:rPr lang="en-US" dirty="0" smtClean="0"/>
              <a:t>: ¡</a:t>
            </a:r>
            <a:r>
              <a:rPr lang="en-US" dirty="0" err="1" smtClean="0"/>
              <a:t>Booooo</a:t>
            </a:r>
            <a:r>
              <a:rPr lang="en-US" dirty="0" smtClean="0"/>
              <a:t>!)</a:t>
            </a:r>
          </a:p>
          <a:p>
            <a:pPr marL="0" indent="0">
              <a:buNone/>
            </a:pPr>
            <a:r>
              <a:rPr lang="en-US" u="sng" dirty="0" smtClean="0"/>
              <a:t>Henry:  </a:t>
            </a:r>
            <a:r>
              <a:rPr lang="en-US" dirty="0" smtClean="0"/>
              <a:t>Raquel no </a:t>
            </a:r>
            <a:r>
              <a:rPr lang="en-US" dirty="0" err="1" smtClean="0"/>
              <a:t>quiere</a:t>
            </a:r>
            <a:r>
              <a:rPr lang="en-US" dirty="0" smtClean="0"/>
              <a:t> un </a:t>
            </a:r>
            <a:r>
              <a:rPr lang="en-US" dirty="0" err="1" smtClean="0"/>
              <a:t>novio</a:t>
            </a:r>
            <a:r>
              <a:rPr lang="en-US" dirty="0" smtClean="0"/>
              <a:t> </a:t>
            </a:r>
            <a:r>
              <a:rPr lang="en-US" dirty="0" err="1" smtClean="0"/>
              <a:t>deshonesto</a:t>
            </a:r>
            <a:r>
              <a:rPr lang="en-US" dirty="0" smtClean="0"/>
              <a:t>. </a:t>
            </a:r>
          </a:p>
          <a:p>
            <a:pPr marL="0" indent="0">
              <a:buNone/>
            </a:pPr>
            <a:r>
              <a:rPr lang="en-US" b="1" u="sng" dirty="0" smtClean="0"/>
              <a:t>Raquel</a:t>
            </a:r>
            <a:r>
              <a:rPr lang="en-US" u="sng" dirty="0" smtClean="0"/>
              <a:t>:  </a:t>
            </a:r>
            <a:r>
              <a:rPr lang="en-US" dirty="0" err="1" smtClean="0"/>
              <a:t>Sí</a:t>
            </a:r>
            <a:r>
              <a:rPr lang="en-US" dirty="0" smtClean="0"/>
              <a:t>! </a:t>
            </a:r>
            <a:r>
              <a:rPr lang="en-US" dirty="0" err="1" smtClean="0"/>
              <a:t>Yo</a:t>
            </a:r>
            <a:r>
              <a:rPr lang="en-US" dirty="0" smtClean="0"/>
              <a:t> </a:t>
            </a:r>
            <a:r>
              <a:rPr lang="en-US" dirty="0" err="1" smtClean="0"/>
              <a:t>quiero</a:t>
            </a:r>
            <a:r>
              <a:rPr lang="en-US" dirty="0" smtClean="0"/>
              <a:t> un </a:t>
            </a:r>
            <a:r>
              <a:rPr lang="en-US" dirty="0" err="1" smtClean="0"/>
              <a:t>novio</a:t>
            </a:r>
            <a:r>
              <a:rPr lang="en-US" dirty="0" smtClean="0"/>
              <a:t> </a:t>
            </a:r>
            <a:r>
              <a:rPr lang="en-US" dirty="0" err="1" smtClean="0"/>
              <a:t>honesto</a:t>
            </a:r>
            <a:r>
              <a:rPr lang="en-US" dirty="0" smtClean="0"/>
              <a:t>! </a:t>
            </a:r>
          </a:p>
          <a:p>
            <a:pPr marL="0" indent="0">
              <a:buNone/>
            </a:pPr>
            <a:r>
              <a:rPr lang="en-US" u="sng" dirty="0" smtClean="0"/>
              <a:t>Antonio:  </a:t>
            </a:r>
            <a:r>
              <a:rPr lang="en-US" dirty="0" smtClean="0"/>
              <a:t>Soy </a:t>
            </a:r>
            <a:r>
              <a:rPr lang="en-US" dirty="0" err="1" smtClean="0"/>
              <a:t>honesto</a:t>
            </a:r>
            <a:r>
              <a:rPr lang="en-US" dirty="0" smtClean="0"/>
              <a:t> y </a:t>
            </a:r>
            <a:r>
              <a:rPr lang="en-US" dirty="0" err="1" smtClean="0"/>
              <a:t>muy</a:t>
            </a:r>
            <a:r>
              <a:rPr lang="en-US" dirty="0" smtClean="0"/>
              <a:t> </a:t>
            </a:r>
            <a:r>
              <a:rPr lang="en-US" dirty="0" err="1" smtClean="0"/>
              <a:t>guapo</a:t>
            </a:r>
            <a:r>
              <a:rPr lang="en-US" dirty="0" smtClean="0"/>
              <a:t>!</a:t>
            </a:r>
          </a:p>
          <a:p>
            <a:pPr marL="0" indent="0">
              <a:buNone/>
            </a:pPr>
            <a:r>
              <a:rPr lang="en-US" u="sng" dirty="0" smtClean="0"/>
              <a:t>Henry: </a:t>
            </a:r>
            <a:r>
              <a:rPr lang="en-US" dirty="0" err="1" smtClean="0"/>
              <a:t>Jajaja</a:t>
            </a:r>
            <a:r>
              <a:rPr lang="en-US" dirty="0" smtClean="0"/>
              <a:t> ¿</a:t>
            </a:r>
            <a:r>
              <a:rPr lang="en-US" dirty="0" err="1" smtClean="0"/>
              <a:t>Guapo</a:t>
            </a:r>
            <a:r>
              <a:rPr lang="en-US" smtClean="0"/>
              <a:t>?</a:t>
            </a:r>
            <a:endParaRPr lang="en-US" dirty="0" smtClean="0"/>
          </a:p>
        </p:txBody>
      </p:sp>
      <p:sp>
        <p:nvSpPr>
          <p:cNvPr id="4" name="Content Placeholder 3"/>
          <p:cNvSpPr>
            <a:spLocks noGrp="1"/>
          </p:cNvSpPr>
          <p:nvPr>
            <p:ph sz="half" idx="2"/>
          </p:nvPr>
        </p:nvSpPr>
        <p:spPr/>
        <p:txBody>
          <a:bodyPr>
            <a:normAutofit fontScale="92500" lnSpcReduction="20000"/>
          </a:bodyPr>
          <a:lstStyle/>
          <a:p>
            <a:pPr marL="0" indent="0">
              <a:buNone/>
            </a:pPr>
            <a:r>
              <a:rPr lang="en-US" u="sng" dirty="0" smtClean="0"/>
              <a:t>Antonio: </a:t>
            </a:r>
            <a:r>
              <a:rPr lang="en-US" dirty="0" smtClean="0"/>
              <a:t>¡No me </a:t>
            </a:r>
            <a:r>
              <a:rPr lang="en-US" dirty="0" err="1" smtClean="0"/>
              <a:t>importa</a:t>
            </a:r>
            <a:r>
              <a:rPr lang="en-US" dirty="0" smtClean="0"/>
              <a:t>! </a:t>
            </a:r>
          </a:p>
          <a:p>
            <a:pPr marL="0" indent="0">
              <a:buNone/>
            </a:pPr>
            <a:r>
              <a:rPr lang="en-US" b="1" u="sng" dirty="0" smtClean="0"/>
              <a:t>Raquel:  </a:t>
            </a:r>
            <a:r>
              <a:rPr lang="en-US" dirty="0" err="1" smtClean="0"/>
              <a:t>Yo</a:t>
            </a:r>
            <a:r>
              <a:rPr lang="en-US" dirty="0" smtClean="0"/>
              <a:t> </a:t>
            </a:r>
            <a:r>
              <a:rPr lang="en-US" dirty="0" err="1" smtClean="0"/>
              <a:t>quiero</a:t>
            </a:r>
            <a:r>
              <a:rPr lang="en-US" dirty="0" smtClean="0"/>
              <a:t> a Henry </a:t>
            </a:r>
            <a:r>
              <a:rPr lang="en-US" dirty="0" err="1" smtClean="0"/>
              <a:t>porque</a:t>
            </a:r>
            <a:r>
              <a:rPr lang="en-US" dirty="0" smtClean="0"/>
              <a:t> </a:t>
            </a:r>
            <a:r>
              <a:rPr lang="en-US" dirty="0" err="1" smtClean="0"/>
              <a:t>es</a:t>
            </a:r>
            <a:r>
              <a:rPr lang="en-US" dirty="0" smtClean="0"/>
              <a:t> </a:t>
            </a:r>
            <a:r>
              <a:rPr lang="en-US" dirty="0" err="1" smtClean="0"/>
              <a:t>muy</a:t>
            </a:r>
            <a:r>
              <a:rPr lang="en-US" dirty="0" smtClean="0"/>
              <a:t> </a:t>
            </a:r>
            <a:r>
              <a:rPr lang="en-US" dirty="0" err="1" smtClean="0"/>
              <a:t>atractivo</a:t>
            </a:r>
            <a:r>
              <a:rPr lang="en-US" dirty="0" smtClean="0"/>
              <a:t> y </a:t>
            </a:r>
            <a:r>
              <a:rPr lang="en-US" dirty="0" err="1" smtClean="0"/>
              <a:t>honesto</a:t>
            </a:r>
            <a:r>
              <a:rPr lang="en-US" dirty="0" smtClean="0"/>
              <a:t>. </a:t>
            </a:r>
            <a:endParaRPr lang="en-US" dirty="0"/>
          </a:p>
        </p:txBody>
      </p:sp>
    </p:spTree>
    <p:extLst>
      <p:ext uri="{BB962C8B-B14F-4D97-AF65-F5344CB8AC3E}">
        <p14:creationId xmlns:p14="http://schemas.microsoft.com/office/powerpoint/2010/main" val="36729073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5010" y="0"/>
            <a:ext cx="1028198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28976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Predicción</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Hagan </a:t>
            </a:r>
            <a:r>
              <a:rPr lang="en-US" dirty="0" err="1" smtClean="0"/>
              <a:t>una</a:t>
            </a:r>
            <a:r>
              <a:rPr lang="en-US" dirty="0" smtClean="0"/>
              <a:t> </a:t>
            </a:r>
            <a:r>
              <a:rPr lang="en-US" dirty="0" err="1" smtClean="0"/>
              <a:t>predicción</a:t>
            </a:r>
            <a:r>
              <a:rPr lang="en-US" dirty="0" smtClean="0"/>
              <a:t>: </a:t>
            </a:r>
            <a:endParaRPr lang="en-US" dirty="0"/>
          </a:p>
        </p:txBody>
      </p:sp>
      <p:sp>
        <p:nvSpPr>
          <p:cNvPr id="4" name="Content Placeholder 3"/>
          <p:cNvSpPr>
            <a:spLocks noGrp="1"/>
          </p:cNvSpPr>
          <p:nvPr>
            <p:ph sz="half" idx="2"/>
          </p:nvPr>
        </p:nvSpPr>
        <p:spPr/>
        <p:txBody>
          <a:bodyPr/>
          <a:lstStyle/>
          <a:p>
            <a:pPr marL="514350" indent="-514350">
              <a:buFont typeface="+mj-lt"/>
              <a:buAutoNum type="arabicPeriod"/>
            </a:pPr>
            <a:r>
              <a:rPr lang="en-US" dirty="0" smtClean="0"/>
              <a:t>¿</a:t>
            </a:r>
            <a:r>
              <a:rPr lang="en-US" dirty="0" err="1" smtClean="0"/>
              <a:t>Cómo</a:t>
            </a:r>
            <a:r>
              <a:rPr lang="en-US" dirty="0" smtClean="0"/>
              <a:t> se </a:t>
            </a:r>
            <a:r>
              <a:rPr lang="en-US" dirty="0" err="1" smtClean="0"/>
              <a:t>llaman</a:t>
            </a:r>
            <a:r>
              <a:rPr lang="en-US" dirty="0" smtClean="0"/>
              <a:t> </a:t>
            </a:r>
            <a:r>
              <a:rPr lang="en-US" dirty="0" err="1" smtClean="0"/>
              <a:t>los</a:t>
            </a:r>
            <a:r>
              <a:rPr lang="en-US" dirty="0" smtClean="0"/>
              <a:t> </a:t>
            </a:r>
            <a:r>
              <a:rPr lang="en-US" dirty="0" err="1" smtClean="0"/>
              <a:t>piratas</a:t>
            </a:r>
            <a:r>
              <a:rPr lang="en-US" dirty="0" smtClean="0"/>
              <a:t>?</a:t>
            </a:r>
          </a:p>
          <a:p>
            <a:pPr marL="514350" indent="-514350">
              <a:buFont typeface="+mj-lt"/>
              <a:buAutoNum type="arabicPeriod"/>
            </a:pPr>
            <a:r>
              <a:rPr lang="en-US" dirty="0" smtClean="0"/>
              <a:t>¿De </a:t>
            </a:r>
            <a:r>
              <a:rPr lang="en-US" dirty="0" err="1" smtClean="0"/>
              <a:t>dónde</a:t>
            </a:r>
            <a:r>
              <a:rPr lang="en-US" dirty="0" smtClean="0"/>
              <a:t> son? (</a:t>
            </a:r>
            <a:r>
              <a:rPr lang="en-US" dirty="0" err="1" smtClean="0"/>
              <a:t>Inglaterra</a:t>
            </a:r>
            <a:r>
              <a:rPr lang="en-US" dirty="0" smtClean="0"/>
              <a:t> – England, </a:t>
            </a:r>
            <a:r>
              <a:rPr lang="en-US" dirty="0" err="1" smtClean="0"/>
              <a:t>España</a:t>
            </a:r>
            <a:r>
              <a:rPr lang="en-US" dirty="0" smtClean="0"/>
              <a:t>- Spain, </a:t>
            </a:r>
            <a:r>
              <a:rPr lang="en-US" dirty="0" err="1" smtClean="0"/>
              <a:t>Holanda</a:t>
            </a:r>
            <a:r>
              <a:rPr lang="en-US" dirty="0" smtClean="0"/>
              <a:t>- </a:t>
            </a:r>
            <a:r>
              <a:rPr lang="en-US" dirty="0" err="1" smtClean="0"/>
              <a:t>Holand</a:t>
            </a:r>
            <a:r>
              <a:rPr lang="en-US" dirty="0" smtClean="0"/>
              <a:t>, Italia- Italy) </a:t>
            </a:r>
          </a:p>
          <a:p>
            <a:pPr marL="514350" indent="-514350">
              <a:buFont typeface="+mj-lt"/>
              <a:buAutoNum type="arabicPeriod"/>
            </a:pPr>
            <a:r>
              <a:rPr lang="en-US" dirty="0" smtClean="0"/>
              <a:t>¿Hay </a:t>
            </a:r>
            <a:r>
              <a:rPr lang="en-US" dirty="0" err="1" smtClean="0"/>
              <a:t>mujeres</a:t>
            </a:r>
            <a:r>
              <a:rPr lang="en-US" dirty="0" smtClean="0"/>
              <a:t> y hombres </a:t>
            </a:r>
            <a:r>
              <a:rPr lang="en-US" dirty="0" err="1" smtClean="0"/>
              <a:t>piratas</a:t>
            </a:r>
            <a:r>
              <a:rPr lang="en-US" dirty="0" smtClean="0"/>
              <a:t>? </a:t>
            </a:r>
          </a:p>
          <a:p>
            <a:pPr marL="514350" indent="-514350">
              <a:buFont typeface="+mj-lt"/>
              <a:buAutoNum type="arabicPeriod"/>
            </a:pPr>
            <a:r>
              <a:rPr lang="en-US" dirty="0" smtClean="0"/>
              <a:t>¿</a:t>
            </a:r>
            <a:r>
              <a:rPr lang="en-US" dirty="0" err="1" smtClean="0"/>
              <a:t>Cuántos</a:t>
            </a:r>
            <a:r>
              <a:rPr lang="en-US" dirty="0" smtClean="0"/>
              <a:t> </a:t>
            </a:r>
            <a:r>
              <a:rPr lang="en-US" dirty="0" err="1" smtClean="0"/>
              <a:t>años</a:t>
            </a:r>
            <a:r>
              <a:rPr lang="en-US" dirty="0" smtClean="0"/>
              <a:t> </a:t>
            </a:r>
            <a:r>
              <a:rPr lang="en-US" dirty="0" err="1" smtClean="0"/>
              <a:t>tienen</a:t>
            </a:r>
            <a:r>
              <a:rPr lang="en-US" dirty="0" smtClean="0"/>
              <a:t>?</a:t>
            </a:r>
          </a:p>
          <a:p>
            <a:pPr marL="514350" indent="-514350">
              <a:buFont typeface="+mj-lt"/>
              <a:buAutoNum type="arabicPeriod"/>
            </a:pPr>
            <a:r>
              <a:rPr lang="en-US" dirty="0" smtClean="0"/>
              <a:t>¿</a:t>
            </a:r>
            <a:r>
              <a:rPr lang="en-US" dirty="0" err="1" smtClean="0"/>
              <a:t>Tienen</a:t>
            </a:r>
            <a:r>
              <a:rPr lang="en-US" dirty="0" smtClean="0"/>
              <a:t> </a:t>
            </a:r>
            <a:r>
              <a:rPr lang="en-US" dirty="0" err="1" smtClean="0"/>
              <a:t>familia</a:t>
            </a:r>
            <a:r>
              <a:rPr lang="en-US" dirty="0" smtClean="0"/>
              <a:t>? </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pPr marL="0" indent="0">
              <a:buNone/>
            </a:pPr>
            <a:r>
              <a:rPr lang="en-US" dirty="0" smtClean="0"/>
              <a:t>6. ¿</a:t>
            </a:r>
            <a:r>
              <a:rPr lang="en-US" dirty="0" err="1" smtClean="0"/>
              <a:t>Adónde</a:t>
            </a:r>
            <a:r>
              <a:rPr lang="en-US" dirty="0" smtClean="0"/>
              <a:t> van? </a:t>
            </a:r>
          </a:p>
          <a:p>
            <a:pPr marL="0" indent="0">
              <a:buNone/>
            </a:pPr>
            <a:r>
              <a:rPr lang="en-US" dirty="0" smtClean="0"/>
              <a:t>7. ¿</a:t>
            </a:r>
            <a:r>
              <a:rPr lang="en-US" dirty="0" err="1" smtClean="0"/>
              <a:t>Qué</a:t>
            </a:r>
            <a:r>
              <a:rPr lang="en-US" dirty="0" smtClean="0"/>
              <a:t> </a:t>
            </a:r>
            <a:r>
              <a:rPr lang="en-US" dirty="0" err="1" smtClean="0"/>
              <a:t>quieren</a:t>
            </a:r>
            <a:r>
              <a:rPr lang="en-US" dirty="0" smtClean="0"/>
              <a:t>? (</a:t>
            </a:r>
            <a:r>
              <a:rPr lang="en-US" dirty="0" err="1" smtClean="0"/>
              <a:t>tesoros</a:t>
            </a:r>
            <a:r>
              <a:rPr lang="en-US" dirty="0" smtClean="0"/>
              <a:t>- treasures, </a:t>
            </a:r>
            <a:r>
              <a:rPr lang="en-US" dirty="0" err="1" smtClean="0"/>
              <a:t>mapas</a:t>
            </a:r>
            <a:r>
              <a:rPr lang="en-US" dirty="0" smtClean="0"/>
              <a:t>- maps, </a:t>
            </a:r>
            <a:r>
              <a:rPr lang="en-US" dirty="0" err="1" smtClean="0"/>
              <a:t>oro</a:t>
            </a:r>
            <a:r>
              <a:rPr lang="en-US" dirty="0" smtClean="0"/>
              <a:t>- gold, </a:t>
            </a:r>
            <a:r>
              <a:rPr lang="en-US" dirty="0" err="1" smtClean="0"/>
              <a:t>plata</a:t>
            </a:r>
            <a:r>
              <a:rPr lang="en-US" dirty="0" smtClean="0"/>
              <a:t>- silver, money) </a:t>
            </a:r>
          </a:p>
          <a:p>
            <a:pPr marL="0" indent="0">
              <a:buNone/>
            </a:pPr>
            <a:r>
              <a:rPr lang="en-US" dirty="0" smtClean="0"/>
              <a:t>9. ¿</a:t>
            </a:r>
            <a:r>
              <a:rPr lang="en-US" dirty="0" err="1" smtClean="0"/>
              <a:t>Cómo</a:t>
            </a:r>
            <a:r>
              <a:rPr lang="en-US" dirty="0" smtClean="0"/>
              <a:t> </a:t>
            </a:r>
            <a:r>
              <a:rPr lang="en-US" dirty="0" err="1" smtClean="0"/>
              <a:t>viajan</a:t>
            </a:r>
            <a:r>
              <a:rPr lang="en-US" dirty="0" smtClean="0"/>
              <a:t> –how do they travel? (</a:t>
            </a:r>
            <a:r>
              <a:rPr lang="en-US" dirty="0" err="1" smtClean="0"/>
              <a:t>en</a:t>
            </a:r>
            <a:r>
              <a:rPr lang="en-US" dirty="0" smtClean="0"/>
              <a:t> </a:t>
            </a:r>
            <a:r>
              <a:rPr lang="en-US" dirty="0" err="1" smtClean="0"/>
              <a:t>barco</a:t>
            </a:r>
            <a:r>
              <a:rPr lang="en-US" dirty="0" smtClean="0"/>
              <a:t>- boat, </a:t>
            </a:r>
            <a:r>
              <a:rPr lang="en-US" dirty="0" err="1" smtClean="0"/>
              <a:t>en</a:t>
            </a:r>
            <a:r>
              <a:rPr lang="en-US" dirty="0" smtClean="0"/>
              <a:t> </a:t>
            </a:r>
            <a:r>
              <a:rPr lang="en-US" dirty="0" err="1" smtClean="0"/>
              <a:t>coche</a:t>
            </a:r>
            <a:r>
              <a:rPr lang="en-US" dirty="0" smtClean="0"/>
              <a:t>, </a:t>
            </a:r>
            <a:r>
              <a:rPr lang="en-US" dirty="0" err="1" smtClean="0"/>
              <a:t>en</a:t>
            </a:r>
            <a:r>
              <a:rPr lang="en-US" dirty="0" smtClean="0"/>
              <a:t> </a:t>
            </a:r>
            <a:r>
              <a:rPr lang="en-US" dirty="0" err="1" smtClean="0"/>
              <a:t>tren</a:t>
            </a:r>
            <a:r>
              <a:rPr lang="en-US" dirty="0" smtClean="0"/>
              <a:t>, </a:t>
            </a:r>
            <a:r>
              <a:rPr lang="en-US" dirty="0" err="1" smtClean="0"/>
              <a:t>en</a:t>
            </a:r>
            <a:r>
              <a:rPr lang="en-US" dirty="0" smtClean="0"/>
              <a:t> </a:t>
            </a:r>
            <a:r>
              <a:rPr lang="en-US" dirty="0" err="1" smtClean="0"/>
              <a:t>avión</a:t>
            </a:r>
            <a:r>
              <a:rPr lang="en-US" dirty="0" smtClean="0"/>
              <a:t>) </a:t>
            </a:r>
          </a:p>
        </p:txBody>
      </p:sp>
    </p:spTree>
    <p:extLst>
      <p:ext uri="{BB962C8B-B14F-4D97-AF65-F5344CB8AC3E}">
        <p14:creationId xmlns:p14="http://schemas.microsoft.com/office/powerpoint/2010/main" val="191684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Vocabulario</a:t>
            </a:r>
            <a:r>
              <a:rPr lang="en-US" dirty="0" smtClean="0"/>
              <a:t> </a:t>
            </a:r>
            <a:r>
              <a:rPr lang="en-US" dirty="0" err="1" smtClean="0"/>
              <a:t>Capítulo</a:t>
            </a:r>
            <a:r>
              <a:rPr lang="en-US" dirty="0" smtClean="0"/>
              <a:t> 1</a:t>
            </a:r>
            <a:endParaRPr lang="en-US" dirty="0"/>
          </a:p>
        </p:txBody>
      </p:sp>
      <p:sp>
        <p:nvSpPr>
          <p:cNvPr id="4" name="Text Placeholder 3"/>
          <p:cNvSpPr>
            <a:spLocks noGrp="1"/>
          </p:cNvSpPr>
          <p:nvPr>
            <p:ph type="body" idx="1"/>
          </p:nvPr>
        </p:nvSpPr>
        <p:spPr/>
        <p:txBody>
          <a:bodyPr/>
          <a:lstStyle/>
          <a:p>
            <a:pPr algn="r"/>
            <a:r>
              <a:rPr lang="en-US" dirty="0" err="1" smtClean="0"/>
              <a:t>Español</a:t>
            </a:r>
            <a:r>
              <a:rPr lang="en-US" dirty="0" smtClean="0"/>
              <a:t>	</a:t>
            </a:r>
            <a:endParaRPr lang="en-US" dirty="0"/>
          </a:p>
        </p:txBody>
      </p:sp>
      <p:sp>
        <p:nvSpPr>
          <p:cNvPr id="5" name="Content Placeholder 4"/>
          <p:cNvSpPr>
            <a:spLocks noGrp="1"/>
          </p:cNvSpPr>
          <p:nvPr>
            <p:ph sz="half" idx="2"/>
          </p:nvPr>
        </p:nvSpPr>
        <p:spPr/>
        <p:txBody>
          <a:bodyPr/>
          <a:lstStyle/>
          <a:p>
            <a:pPr marL="0" indent="0" algn="r">
              <a:buNone/>
            </a:pPr>
            <a:r>
              <a:rPr lang="en-US" dirty="0" err="1" smtClean="0"/>
              <a:t>Respetan</a:t>
            </a:r>
            <a:endParaRPr lang="en-US" dirty="0" smtClean="0"/>
          </a:p>
          <a:p>
            <a:pPr marL="0" indent="0" algn="r">
              <a:buNone/>
            </a:pPr>
            <a:r>
              <a:rPr lang="en-US" dirty="0" err="1" smtClean="0"/>
              <a:t>Organiza</a:t>
            </a:r>
            <a:endParaRPr lang="en-US" dirty="0" smtClean="0"/>
          </a:p>
          <a:p>
            <a:pPr marL="0" indent="0" algn="r">
              <a:buNone/>
            </a:pPr>
            <a:r>
              <a:rPr lang="en-US" dirty="0" err="1" smtClean="0"/>
              <a:t>Talentoso</a:t>
            </a:r>
            <a:endParaRPr lang="en-US" dirty="0" smtClean="0"/>
          </a:p>
          <a:p>
            <a:pPr marL="0" indent="0" algn="r">
              <a:buNone/>
            </a:pPr>
            <a:r>
              <a:rPr lang="en-US" dirty="0" err="1" smtClean="0"/>
              <a:t>Controlan</a:t>
            </a:r>
            <a:r>
              <a:rPr lang="en-US" dirty="0" smtClean="0"/>
              <a:t> </a:t>
            </a:r>
          </a:p>
          <a:p>
            <a:pPr marL="0" indent="0" algn="r">
              <a:buNone/>
            </a:pPr>
            <a:r>
              <a:rPr lang="en-US" dirty="0" err="1" smtClean="0"/>
              <a:t>Aventuras</a:t>
            </a:r>
            <a:r>
              <a:rPr lang="en-US" dirty="0" smtClean="0"/>
              <a:t> </a:t>
            </a:r>
          </a:p>
          <a:p>
            <a:pPr marL="0" indent="0" algn="r">
              <a:buNone/>
            </a:pPr>
            <a:r>
              <a:rPr lang="en-US" dirty="0" smtClean="0"/>
              <a:t>Un </a:t>
            </a:r>
            <a:r>
              <a:rPr lang="en-US" dirty="0" err="1" smtClean="0"/>
              <a:t>mapa</a:t>
            </a:r>
            <a:endParaRPr lang="en-US" dirty="0" smtClean="0"/>
          </a:p>
          <a:p>
            <a:pPr marL="0" indent="0" algn="r">
              <a:buNone/>
            </a:pPr>
            <a:r>
              <a:rPr lang="en-US" dirty="0" err="1" smtClean="0"/>
              <a:t>Arrogante</a:t>
            </a:r>
            <a:r>
              <a:rPr lang="en-US" dirty="0" smtClean="0"/>
              <a:t>  </a:t>
            </a:r>
            <a:endParaRPr lang="en-US" dirty="0"/>
          </a:p>
        </p:txBody>
      </p:sp>
      <p:sp>
        <p:nvSpPr>
          <p:cNvPr id="6" name="Text Placeholder 5"/>
          <p:cNvSpPr>
            <a:spLocks noGrp="1"/>
          </p:cNvSpPr>
          <p:nvPr>
            <p:ph type="body" sz="quarter" idx="3"/>
          </p:nvPr>
        </p:nvSpPr>
        <p:spPr/>
        <p:txBody>
          <a:bodyPr/>
          <a:lstStyle/>
          <a:p>
            <a:r>
              <a:rPr lang="en-US" dirty="0" err="1" smtClean="0">
                <a:solidFill>
                  <a:schemeClr val="accent1">
                    <a:lumMod val="75000"/>
                  </a:schemeClr>
                </a:solidFill>
              </a:rPr>
              <a:t>inglés</a:t>
            </a:r>
            <a:endParaRPr lang="en-US" dirty="0">
              <a:solidFill>
                <a:schemeClr val="accent1">
                  <a:lumMod val="75000"/>
                </a:schemeClr>
              </a:solidFill>
            </a:endParaRPr>
          </a:p>
        </p:txBody>
      </p:sp>
      <p:sp>
        <p:nvSpPr>
          <p:cNvPr id="7" name="Content Placeholder 6"/>
          <p:cNvSpPr>
            <a:spLocks noGrp="1"/>
          </p:cNvSpPr>
          <p:nvPr>
            <p:ph sz="quarter" idx="4"/>
          </p:nvPr>
        </p:nvSpPr>
        <p:spPr/>
        <p:txBody>
          <a:bodyPr/>
          <a:lstStyle/>
          <a:p>
            <a:pPr marL="0" indent="0">
              <a:buNone/>
            </a:pPr>
            <a:r>
              <a:rPr lang="en-US" dirty="0" smtClean="0">
                <a:solidFill>
                  <a:schemeClr val="accent1">
                    <a:lumMod val="75000"/>
                  </a:schemeClr>
                </a:solidFill>
              </a:rPr>
              <a:t>They respect</a:t>
            </a:r>
          </a:p>
          <a:p>
            <a:pPr marL="0" indent="0">
              <a:buNone/>
            </a:pPr>
            <a:r>
              <a:rPr lang="en-US" dirty="0" smtClean="0">
                <a:solidFill>
                  <a:schemeClr val="accent1">
                    <a:lumMod val="75000"/>
                  </a:schemeClr>
                </a:solidFill>
              </a:rPr>
              <a:t>He/she organizes</a:t>
            </a:r>
          </a:p>
          <a:p>
            <a:pPr marL="0" indent="0">
              <a:buNone/>
            </a:pPr>
            <a:r>
              <a:rPr lang="en-US" dirty="0" smtClean="0">
                <a:solidFill>
                  <a:schemeClr val="accent1">
                    <a:lumMod val="75000"/>
                  </a:schemeClr>
                </a:solidFill>
              </a:rPr>
              <a:t>Talented</a:t>
            </a:r>
          </a:p>
          <a:p>
            <a:pPr marL="0" indent="0">
              <a:buNone/>
            </a:pPr>
            <a:r>
              <a:rPr lang="en-US" dirty="0" smtClean="0">
                <a:solidFill>
                  <a:schemeClr val="accent1">
                    <a:lumMod val="75000"/>
                  </a:schemeClr>
                </a:solidFill>
              </a:rPr>
              <a:t>They control</a:t>
            </a:r>
          </a:p>
          <a:p>
            <a:pPr marL="0" indent="0">
              <a:buNone/>
            </a:pPr>
            <a:r>
              <a:rPr lang="en-US" dirty="0" smtClean="0">
                <a:solidFill>
                  <a:schemeClr val="accent1">
                    <a:lumMod val="75000"/>
                  </a:schemeClr>
                </a:solidFill>
              </a:rPr>
              <a:t>Adventures </a:t>
            </a:r>
          </a:p>
          <a:p>
            <a:pPr marL="0" indent="0">
              <a:buNone/>
            </a:pPr>
            <a:r>
              <a:rPr lang="en-US" dirty="0" smtClean="0">
                <a:solidFill>
                  <a:schemeClr val="accent1">
                    <a:lumMod val="75000"/>
                  </a:schemeClr>
                </a:solidFill>
              </a:rPr>
              <a:t>A map</a:t>
            </a:r>
          </a:p>
          <a:p>
            <a:pPr marL="0" indent="0">
              <a:buNone/>
            </a:pPr>
            <a:r>
              <a:rPr lang="en-US" dirty="0" smtClean="0">
                <a:solidFill>
                  <a:schemeClr val="accent1">
                    <a:lumMod val="75000"/>
                  </a:schemeClr>
                </a:solidFill>
              </a:rPr>
              <a:t>Arrogant </a:t>
            </a:r>
            <a:endParaRPr lang="en-US" dirty="0">
              <a:solidFill>
                <a:schemeClr val="accent1">
                  <a:lumMod val="75000"/>
                </a:schemeClr>
              </a:solidFill>
            </a:endParaRPr>
          </a:p>
        </p:txBody>
      </p:sp>
    </p:spTree>
    <p:extLst>
      <p:ext uri="{BB962C8B-B14F-4D97-AF65-F5344CB8AC3E}">
        <p14:creationId xmlns:p14="http://schemas.microsoft.com/office/powerpoint/2010/main" val="14488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11740</TotalTime>
  <Words>3420</Words>
  <Application>Microsoft Office PowerPoint</Application>
  <PresentationFormat>Widescreen</PresentationFormat>
  <Paragraphs>510</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Calibri Light</vt:lpstr>
      <vt:lpstr>Office Theme</vt:lpstr>
      <vt:lpstr>Piratas</vt:lpstr>
      <vt:lpstr>¿Dónde está el Caribe?</vt:lpstr>
      <vt:lpstr>¿Cuáles son las islas del Caribe?</vt:lpstr>
      <vt:lpstr>El Caribe </vt:lpstr>
      <vt:lpstr>La ruta </vt:lpstr>
      <vt:lpstr>¿Cómo son los piratas?</vt:lpstr>
      <vt:lpstr>Despegue:</vt:lpstr>
      <vt:lpstr>Predicción:</vt:lpstr>
      <vt:lpstr>Vocabulario Capítulo 1</vt:lpstr>
      <vt:lpstr>Más Vocabulario </vt:lpstr>
      <vt:lpstr>Vocabulario Práctica:</vt:lpstr>
      <vt:lpstr>Despegue:  Fill in the blank with a vocab word. </vt:lpstr>
      <vt:lpstr>PowerPoint Presentation</vt:lpstr>
      <vt:lpstr>Ch. 1</vt:lpstr>
      <vt:lpstr>Despegue: Cierto o Falso (Capítulo 1)</vt:lpstr>
      <vt:lpstr>Despegue:  Traduzcan</vt:lpstr>
      <vt:lpstr>Ch. 2</vt:lpstr>
      <vt:lpstr>Práctica: </vt:lpstr>
      <vt:lpstr>Personajes principales:</vt:lpstr>
      <vt:lpstr>Despegue:  Fill in the blank with a vocab word. </vt:lpstr>
      <vt:lpstr>La Habana, Cuba </vt:lpstr>
      <vt:lpstr>CH. 3: </vt:lpstr>
      <vt:lpstr>Práctica:</vt:lpstr>
      <vt:lpstr>Preguntas: </vt:lpstr>
      <vt:lpstr>Despegue:  Traduzcan</vt:lpstr>
      <vt:lpstr>Piratas </vt:lpstr>
      <vt:lpstr>Despegue:  ¡Hoy es lunes!</vt:lpstr>
      <vt:lpstr>Capítulo 4/5: </vt:lpstr>
      <vt:lpstr>Práctica:</vt:lpstr>
      <vt:lpstr>Preguntas: Capítulo 4 </vt:lpstr>
      <vt:lpstr>Mini Libro: </vt:lpstr>
      <vt:lpstr>Despegue: Traduzcan</vt:lpstr>
      <vt:lpstr>En grupos</vt:lpstr>
      <vt:lpstr>Capítulo 5:</vt:lpstr>
      <vt:lpstr>Capítulo 5: Cierto o Falso </vt:lpstr>
      <vt:lpstr>Capítulo 5: Cierto o Falso </vt:lpstr>
      <vt:lpstr>Despegue: Traduzcan</vt:lpstr>
      <vt:lpstr>Entrevista: </vt:lpstr>
      <vt:lpstr>Capítulo 5: Hagan las preguntas de comprensión. Despues lean ‘’piratas’’</vt:lpstr>
      <vt:lpstr>Tira cómica: Create a comic strip of your favorite scene from the book. Include 6 images in order and dialogue. </vt:lpstr>
      <vt:lpstr>La vida cubana </vt:lpstr>
      <vt:lpstr>¿Qué hay en las imagenes? Escriba una lista</vt:lpstr>
      <vt:lpstr>Despegue: </vt:lpstr>
      <vt:lpstr>¿Donde está el barco de Antonio? </vt:lpstr>
      <vt:lpstr>Vocabulario ch 6</vt:lpstr>
      <vt:lpstr>Preguntas: Capitulo 6  En grupos de 3 – every person needs a paper. </vt:lpstr>
      <vt:lpstr>Despegue:</vt:lpstr>
      <vt:lpstr>Taller de escritura (Writing workshop)</vt:lpstr>
      <vt:lpstr>4 Rincones: ¿Quién lo dijo?</vt:lpstr>
      <vt:lpstr>¿Quién lo dijo? </vt:lpstr>
      <vt:lpstr>Competencia: Traduzcan al inglés. </vt:lpstr>
      <vt:lpstr>Competencia:  Traduzcan al español. </vt:lpstr>
      <vt:lpstr>Despegue: </vt:lpstr>
      <vt:lpstr>Despegue:  </vt:lpstr>
      <vt:lpstr>Taller de escritura (Writing workshop)</vt:lpstr>
      <vt:lpstr>Lectura: Leamos el capitulo 7 </vt:lpstr>
      <vt:lpstr>Ch. 7: Quiz</vt:lpstr>
      <vt:lpstr>Despegue:  </vt:lpstr>
      <vt:lpstr>Capitulo 8 vocabulario/ pg. 35 </vt:lpstr>
      <vt:lpstr>Ch. 8</vt:lpstr>
      <vt:lpstr>Taller de escritura (Writing workshop)</vt:lpstr>
      <vt:lpstr>Revisión: Answer the questions on your partner’s draft. </vt:lpstr>
      <vt:lpstr>Despegue</vt:lpstr>
      <vt:lpstr>Capítulo 9</vt:lpstr>
      <vt:lpstr>Ch.9: Exit ticket </vt:lpstr>
      <vt:lpstr>Despegue: En el capitulo 9…</vt:lpstr>
      <vt:lpstr>Despegue: Traduzcan </vt:lpstr>
      <vt:lpstr>Es mi lápiz</vt:lpstr>
      <vt:lpstr>Es mi lápiz</vt:lpstr>
      <vt:lpstr>Mas?</vt:lpstr>
      <vt:lpstr>Capítulo 10: En un papel </vt:lpstr>
      <vt:lpstr>Despegue y reflexión: Viernes </vt:lpstr>
      <vt:lpstr>Capítulo 11: Agua de vida </vt:lpstr>
      <vt:lpstr>Paquete:   Completen el paquete del Cap 10-11.  (40 puntos)</vt:lpstr>
      <vt:lpstr>Despegue: </vt:lpstr>
      <vt:lpstr>Drama entre Antonio, Raquel, y Hentry. </vt:lpstr>
      <vt:lpstr>Ejemplo:</vt:lpstr>
      <vt:lpstr>PowerPoint Presentation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Piratas</dc:title>
  <dc:creator>Elisa Nieves</dc:creator>
  <cp:lastModifiedBy>Elisa Nieves</cp:lastModifiedBy>
  <cp:revision>120</cp:revision>
  <cp:lastPrinted>2018-05-01T16:25:50Z</cp:lastPrinted>
  <dcterms:created xsi:type="dcterms:W3CDTF">2017-11-14T16:11:09Z</dcterms:created>
  <dcterms:modified xsi:type="dcterms:W3CDTF">2018-09-28T16:43:31Z</dcterms:modified>
</cp:coreProperties>
</file>