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2" r:id="rId12"/>
    <p:sldId id="266" r:id="rId13"/>
    <p:sldId id="275" r:id="rId14"/>
    <p:sldId id="276" r:id="rId15"/>
    <p:sldId id="277" r:id="rId16"/>
    <p:sldId id="274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8" r:id="rId25"/>
    <p:sldId id="279" r:id="rId26"/>
    <p:sldId id="280" r:id="rId27"/>
    <p:sldId id="282" r:id="rId28"/>
    <p:sldId id="283" r:id="rId29"/>
    <p:sldId id="281" r:id="rId30"/>
    <p:sldId id="285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6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2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3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7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2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8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7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35B01-2151-43D1-AB01-C046B06B52BD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A1BDA-D7EC-4C3C-A8B2-F9500EFDF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Lección</a:t>
            </a:r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Espanol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Practica</a:t>
            </a:r>
            <a:r>
              <a:rPr lang="en-US" dirty="0" smtClean="0"/>
              <a:t>:  </a:t>
            </a:r>
            <a:r>
              <a:rPr lang="en-US" dirty="0" err="1" smtClean="0"/>
              <a:t>Explica</a:t>
            </a:r>
            <a:r>
              <a:rPr lang="en-US" dirty="0" smtClean="0"/>
              <a:t> la imagen </a:t>
            </a:r>
            <a:r>
              <a:rPr lang="en-US" dirty="0" err="1" smtClean="0"/>
              <a:t>en</a:t>
            </a:r>
            <a:r>
              <a:rPr lang="en-US" dirty="0" smtClean="0"/>
              <a:t> 5 </a:t>
            </a:r>
            <a:r>
              <a:rPr lang="en-US" dirty="0" err="1" smtClean="0"/>
              <a:t>frases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475" y="1825625"/>
            <a:ext cx="65190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448447"/>
            <a:ext cx="8827413" cy="5501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kids in the par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12" y="1126274"/>
            <a:ext cx="6784888" cy="45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795" y="1081825"/>
            <a:ext cx="7942359" cy="529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5.googleusercontent.com/gAsskEo6G6DYtBba7xqtXv9gHQ8YcLhhQqyPpU5yrOw_B0OXos-gyjkptVDZGjfKAqT3JnpwefNKSDkL3Bwdiw0W4YuGO19cSBbZ4tkgTz3vSQcEQ2U2DbWHaE9jecq1ACtdzUD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34" y="1132056"/>
            <a:ext cx="6574479" cy="50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3.googleusercontent.com/aLST1fgbiFvOBDzNFBsmMsjUJs7ujkG6-ly33lKsxp5MNU_o-KQWWtRtyTfCobB8uHWr073-B0oCVvTjHaOC4k_FfxHYZ2pZaGJpeVa3MT7_Zaf4yaLgdP3t_PHB9Qh0MnUNOtw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54" y="635581"/>
            <a:ext cx="8250296" cy="5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74" y="1237785"/>
            <a:ext cx="6079504" cy="45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 (</a:t>
            </a:r>
            <a:r>
              <a:rPr lang="en-US" dirty="0" err="1" smtClean="0"/>
              <a:t>jueves</a:t>
            </a:r>
            <a:r>
              <a:rPr lang="en-US" dirty="0" smtClean="0"/>
              <a:t>) </a:t>
            </a:r>
            <a:r>
              <a:rPr lang="en-US" dirty="0" err="1" smtClean="0"/>
              <a:t>Describan</a:t>
            </a:r>
            <a:r>
              <a:rPr lang="en-US" dirty="0" smtClean="0"/>
              <a:t> la imagen </a:t>
            </a:r>
            <a:r>
              <a:rPr lang="en-US" dirty="0" err="1" smtClean="0"/>
              <a:t>en</a:t>
            </a:r>
            <a:r>
              <a:rPr lang="en-US" dirty="0" smtClean="0"/>
              <a:t> 4 </a:t>
            </a:r>
            <a:r>
              <a:rPr lang="en-US" dirty="0" err="1" smtClean="0"/>
              <a:t>frases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963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Cultura</a:t>
            </a:r>
            <a:r>
              <a:rPr lang="en-US" dirty="0" smtClean="0"/>
              <a:t>: El </a:t>
            </a:r>
            <a:r>
              <a:rPr lang="en-US" dirty="0" err="1" smtClean="0"/>
              <a:t>día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muertos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Hay que </a:t>
            </a:r>
            <a:r>
              <a:rPr lang="en-US" dirty="0" err="1" smtClean="0"/>
              <a:t>escribir</a:t>
            </a:r>
            <a:r>
              <a:rPr lang="en-US" dirty="0" smtClean="0"/>
              <a:t> </a:t>
            </a:r>
            <a:r>
              <a:rPr lang="en-US" dirty="0" err="1" smtClean="0"/>
              <a:t>apuntes</a:t>
            </a:r>
            <a:r>
              <a:rPr lang="en-US" dirty="0" smtClean="0"/>
              <a:t>!!! Hay </a:t>
            </a:r>
            <a:r>
              <a:rPr lang="en-US" dirty="0" err="1" smtClean="0"/>
              <a:t>preguntas</a:t>
            </a:r>
            <a:r>
              <a:rPr lang="en-US" dirty="0" smtClean="0"/>
              <a:t> de la </a:t>
            </a:r>
            <a:r>
              <a:rPr lang="en-US" dirty="0" err="1" smtClean="0"/>
              <a:t>tradición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examen</a:t>
            </a:r>
            <a:r>
              <a:rPr lang="en-US" dirty="0" smtClean="0"/>
              <a:t>!! </a:t>
            </a:r>
          </a:p>
          <a:p>
            <a:endParaRPr lang="en-US" dirty="0"/>
          </a:p>
          <a:p>
            <a:r>
              <a:rPr lang="en-US" dirty="0" smtClean="0"/>
              <a:t>See </a:t>
            </a:r>
            <a:r>
              <a:rPr lang="en-US" dirty="0" err="1" smtClean="0"/>
              <a:t>ppt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2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Examen</a:t>
            </a:r>
            <a:r>
              <a:rPr lang="en-US" dirty="0" smtClean="0"/>
              <a:t> midterm: A </a:t>
            </a:r>
            <a:r>
              <a:rPr lang="en-US" dirty="0" err="1" smtClean="0"/>
              <a:t>hablar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/>
              <a:t>sentences= 20/20</a:t>
            </a:r>
          </a:p>
          <a:p>
            <a:pPr lvl="0"/>
            <a:r>
              <a:rPr lang="en-US" dirty="0"/>
              <a:t> 4 sentences =17/20</a:t>
            </a:r>
          </a:p>
          <a:p>
            <a:pPr lvl="0"/>
            <a:r>
              <a:rPr lang="en-US" dirty="0"/>
              <a:t>and 3 sentences 15/20 </a:t>
            </a:r>
          </a:p>
          <a:p>
            <a:pPr lvl="0"/>
            <a:r>
              <a:rPr lang="en-US" dirty="0"/>
              <a:t>If student can describe but not in complete sentences I will also give them 14/20 for a 70%.</a:t>
            </a:r>
          </a:p>
          <a:p>
            <a:r>
              <a:rPr lang="en-US" dirty="0"/>
              <a:t>Ready , Set, BRAINSTORM!!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 </a:t>
            </a:r>
            <a:r>
              <a:rPr lang="en-US" dirty="0" err="1"/>
              <a:t>R</a:t>
            </a:r>
            <a:r>
              <a:rPr lang="en-US" dirty="0" err="1" smtClean="0"/>
              <a:t>espondan</a:t>
            </a:r>
            <a:r>
              <a:rPr lang="en-US" dirty="0" smtClean="0"/>
              <a:t> a las </a:t>
            </a:r>
            <a:r>
              <a:rPr lang="en-US" dirty="0" err="1" smtClean="0"/>
              <a:t>preguntas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llamas?</a:t>
            </a:r>
          </a:p>
          <a:p>
            <a:r>
              <a:rPr lang="en-US" dirty="0" smtClean="0"/>
              <a:t>2. ¿</a:t>
            </a:r>
            <a:r>
              <a:rPr lang="en-US" dirty="0" err="1" smtClean="0"/>
              <a:t>Cómo</a:t>
            </a:r>
            <a:r>
              <a:rPr lang="en-US" dirty="0" smtClean="0"/>
              <a:t> se llama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amigo? (</a:t>
            </a:r>
            <a:r>
              <a:rPr lang="en-US" dirty="0" err="1" smtClean="0"/>
              <a:t>Mejor</a:t>
            </a:r>
            <a:r>
              <a:rPr lang="en-US" dirty="0" smtClean="0"/>
              <a:t>=best)</a:t>
            </a:r>
          </a:p>
          <a:p>
            <a:r>
              <a:rPr lang="en-US" dirty="0" smtClean="0"/>
              <a:t>3.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hoy?</a:t>
            </a:r>
          </a:p>
          <a:p>
            <a:r>
              <a:rPr lang="en-US" dirty="0" smtClean="0"/>
              <a:t>4.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estación</a:t>
            </a:r>
            <a:r>
              <a:rPr lang="en-US" dirty="0" smtClean="0"/>
              <a:t> </a:t>
            </a:r>
            <a:r>
              <a:rPr lang="en-US" dirty="0" err="1" smtClean="0"/>
              <a:t>favorita</a:t>
            </a:r>
            <a:r>
              <a:rPr lang="en-US" dirty="0" smtClean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125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 err="1" smtClean="0"/>
              <a:t>rincones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El </a:t>
            </a:r>
            <a:r>
              <a:rPr lang="en-US" dirty="0" err="1" smtClean="0"/>
              <a:t>dia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muertos</a:t>
            </a:r>
            <a:r>
              <a:rPr lang="en-US" dirty="0" smtClean="0"/>
              <a:t> se </a:t>
            </a:r>
            <a:r>
              <a:rPr lang="en-US" dirty="0" err="1" smtClean="0"/>
              <a:t>celebra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Tejas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Argentina</a:t>
            </a:r>
          </a:p>
          <a:p>
            <a:pPr marL="514350" indent="-514350">
              <a:buAutoNum type="arabicPeriod"/>
            </a:pPr>
            <a:r>
              <a:rPr lang="en-US" dirty="0" smtClean="0"/>
              <a:t>Mexico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España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fecha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El 31 de </a:t>
            </a:r>
            <a:r>
              <a:rPr lang="en-US" dirty="0" err="1" smtClean="0"/>
              <a:t>octubre</a:t>
            </a:r>
            <a:endParaRPr lang="en-US" dirty="0" smtClean="0"/>
          </a:p>
          <a:p>
            <a:r>
              <a:rPr lang="en-US" dirty="0" smtClean="0"/>
              <a:t>2. primero de </a:t>
            </a:r>
            <a:r>
              <a:rPr lang="en-US" dirty="0" err="1" smtClean="0"/>
              <a:t>noviembre</a:t>
            </a:r>
            <a:endParaRPr lang="en-US" dirty="0" smtClean="0"/>
          </a:p>
          <a:p>
            <a:r>
              <a:rPr lang="en-US" dirty="0"/>
              <a:t>3</a:t>
            </a:r>
            <a:r>
              <a:rPr lang="en-US" dirty="0" smtClean="0"/>
              <a:t>. El 2 de </a:t>
            </a:r>
            <a:r>
              <a:rPr lang="en-US" dirty="0" err="1" smtClean="0"/>
              <a:t>noviembre</a:t>
            </a:r>
            <a:endParaRPr lang="en-US" dirty="0" smtClean="0"/>
          </a:p>
          <a:p>
            <a:r>
              <a:rPr lang="en-US" dirty="0" smtClean="0"/>
              <a:t>4. El 5 de mayo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 </a:t>
            </a:r>
            <a:r>
              <a:rPr lang="en-US" dirty="0" err="1" smtClean="0"/>
              <a:t>ofrenda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 Food and drinks</a:t>
            </a:r>
          </a:p>
          <a:p>
            <a:r>
              <a:rPr lang="en-US" dirty="0" smtClean="0"/>
              <a:t>2. a sacrifice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papel</a:t>
            </a:r>
            <a:r>
              <a:rPr lang="en-US" dirty="0" smtClean="0"/>
              <a:t> </a:t>
            </a:r>
            <a:r>
              <a:rPr lang="en-US" dirty="0" err="1" smtClean="0"/>
              <a:t>picado</a:t>
            </a:r>
            <a:endParaRPr lang="en-US" dirty="0" smtClean="0"/>
          </a:p>
          <a:p>
            <a:r>
              <a:rPr lang="en-US" dirty="0" smtClean="0"/>
              <a:t>4. flowers </a:t>
            </a:r>
          </a:p>
        </p:txBody>
      </p:sp>
    </p:spTree>
    <p:extLst>
      <p:ext uri="{BB962C8B-B14F-4D97-AF65-F5344CB8AC3E}">
        <p14:creationId xmlns:p14="http://schemas.microsoft.com/office/powerpoint/2010/main" val="14812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flor de </a:t>
            </a:r>
            <a:r>
              <a:rPr lang="en-US" dirty="0" err="1" smtClean="0"/>
              <a:t>muerto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Rosado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rojo</a:t>
            </a:r>
            <a:endParaRPr lang="en-US" dirty="0" smtClean="0"/>
          </a:p>
          <a:p>
            <a:r>
              <a:rPr lang="en-US" dirty="0" smtClean="0"/>
              <a:t>3. </a:t>
            </a:r>
            <a:r>
              <a:rPr lang="en-US" dirty="0" err="1" smtClean="0"/>
              <a:t>blanco</a:t>
            </a:r>
            <a:endParaRPr lang="en-US" dirty="0" smtClean="0"/>
          </a:p>
          <a:p>
            <a:r>
              <a:rPr lang="en-US" dirty="0" smtClean="0"/>
              <a:t>4. </a:t>
            </a:r>
            <a:r>
              <a:rPr lang="en-US" dirty="0" err="1" smtClean="0"/>
              <a:t>naranja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Write </a:t>
            </a:r>
            <a:r>
              <a:rPr lang="en-US" dirty="0" err="1" smtClean="0"/>
              <a:t>despegues</a:t>
            </a:r>
            <a:r>
              <a:rPr lang="en-US" dirty="0" smtClean="0"/>
              <a:t> in notebook this week.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hiciste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el fin de </a:t>
            </a:r>
            <a:r>
              <a:rPr lang="en-US" dirty="0" err="1" smtClean="0"/>
              <a:t>semana</a:t>
            </a:r>
            <a:r>
              <a:rPr lang="en-US" dirty="0" smtClean="0"/>
              <a:t>? Tell me three things you did over the weekend.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Práctica</a:t>
            </a:r>
            <a:r>
              <a:rPr lang="en-US" dirty="0" smtClean="0"/>
              <a:t>– </a:t>
            </a:r>
            <a:r>
              <a:rPr lang="en-US" dirty="0" err="1" smtClean="0"/>
              <a:t>Examen</a:t>
            </a:r>
            <a:r>
              <a:rPr lang="en-US" dirty="0" smtClean="0"/>
              <a:t> verbal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Lluvía</a:t>
            </a:r>
            <a:r>
              <a:rPr lang="en-US" dirty="0" smtClean="0"/>
              <a:t> de ideas: Think of all the things you can say about the following images.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lh5.googleusercontent.com/JxSFyU7WiiDwtN5ZY-GeftzCuja-IDRXXdl7i54Z4idrVlhHFYh8JeZRANLvrTxzWwGX8g4jvbFzfgoyOwWhh5pj_ayQ7B9h5-BbJDNSo1KtqnYAf8PJIEKoQk_3UmBRfNVVIzP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334" y="1825625"/>
            <a:ext cx="61013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lh5.googleusercontent.com/hNaWXn4O4YWs6nGxYMow-Hf_Hpk8yigXqboD-wplh0LoPcWTv8PB5g_aTMcerbd8r1C6u_GlT9xf06vtCSnDZ18Eb_xi2d4gEL729Jio2MCpmL7fe_a5qGBYYUzls74b7UMGIx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71" y="1825625"/>
            <a:ext cx="65188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lh5.googleusercontent.com/7Bq8h0KtVp_EBgsr7gBAdP02_54YAHJlukOlONLMm7Gc-DsffMBNxuHZjfS-4scWIslE1SKEFghmcNenNvWii5jVrAC_0RgqekxmX9eArTZlkxeGLo7PcY41tUOhz9ZHb-8ThtA_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47" y="1825625"/>
            <a:ext cx="672670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3.googleusercontent.com/80LxhtTQZlwF25Djjix3-fiLns5a1Y-8yvQq7tyO1_ePeDXnK4DmAmUq95SVmMqtooI81bqx8sViAK1GzTWTz4qcSy40DG28RwpbxsP9_9ywFdXXVxGBJc9cglF5JpJU9dy64lX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71" y="1825625"/>
            <a:ext cx="651885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0356" y="1027906"/>
            <a:ext cx="3722933" cy="49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Competencia</a:t>
            </a:r>
            <a:r>
              <a:rPr lang="en-US" dirty="0" smtClean="0"/>
              <a:t>: </a:t>
            </a:r>
            <a:r>
              <a:rPr lang="en-US" dirty="0" err="1" smtClean="0"/>
              <a:t>Repaso</a:t>
            </a:r>
            <a:r>
              <a:rPr lang="en-US" dirty="0" smtClean="0"/>
              <a:t> de </a:t>
            </a:r>
            <a:r>
              <a:rPr lang="en-US" dirty="0" err="1" smtClean="0"/>
              <a:t>vocabulario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 </a:t>
            </a:r>
            <a:r>
              <a:rPr lang="en-US" dirty="0" err="1" smtClean="0"/>
              <a:t>Había</a:t>
            </a:r>
            <a:r>
              <a:rPr lang="en-US" dirty="0" smtClean="0"/>
              <a:t> un </a:t>
            </a:r>
            <a:r>
              <a:rPr lang="en-US" dirty="0" err="1" smtClean="0"/>
              <a:t>muchacho</a:t>
            </a:r>
            <a:r>
              <a:rPr lang="en-US" dirty="0" smtClean="0"/>
              <a:t> que se </a:t>
            </a:r>
            <a:r>
              <a:rPr lang="en-US" dirty="0" err="1" smtClean="0"/>
              <a:t>llamaba</a:t>
            </a:r>
            <a:r>
              <a:rPr lang="en-US" dirty="0" smtClean="0"/>
              <a:t> Brian.</a:t>
            </a:r>
          </a:p>
          <a:p>
            <a:pPr marL="0" indent="0">
              <a:buNone/>
            </a:pPr>
            <a:r>
              <a:rPr lang="en-US" dirty="0" smtClean="0"/>
              <a:t>2.  Brian era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inteligente</a:t>
            </a:r>
            <a:r>
              <a:rPr lang="en-US" dirty="0" smtClean="0"/>
              <a:t> y </a:t>
            </a:r>
            <a:r>
              <a:rPr lang="en-US" dirty="0" err="1" smtClean="0"/>
              <a:t>guapo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3.  Brian </a:t>
            </a:r>
            <a:r>
              <a:rPr lang="en-US" dirty="0" err="1" smtClean="0"/>
              <a:t>quería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al </a:t>
            </a:r>
            <a:r>
              <a:rPr lang="en-US" dirty="0" err="1" smtClean="0"/>
              <a:t>baile</a:t>
            </a:r>
            <a:r>
              <a:rPr lang="en-US" dirty="0" smtClean="0"/>
              <a:t> Homecoming con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chica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4.  La </a:t>
            </a:r>
            <a:r>
              <a:rPr lang="en-US" dirty="0" err="1" smtClean="0"/>
              <a:t>chica</a:t>
            </a:r>
            <a:r>
              <a:rPr lang="en-US" dirty="0" smtClean="0"/>
              <a:t> se </a:t>
            </a:r>
            <a:r>
              <a:rPr lang="en-US" dirty="0" err="1" smtClean="0"/>
              <a:t>llamaba</a:t>
            </a:r>
            <a:r>
              <a:rPr lang="en-US" dirty="0" smtClean="0"/>
              <a:t> Susana. </a:t>
            </a:r>
          </a:p>
          <a:p>
            <a:pPr marL="0" indent="0">
              <a:buNone/>
            </a:pPr>
            <a:r>
              <a:rPr lang="en-US" dirty="0" smtClean="0"/>
              <a:t>5.  Susana era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guapa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6.  Pero Susana no </a:t>
            </a:r>
            <a:r>
              <a:rPr lang="en-US" dirty="0" err="1" smtClean="0"/>
              <a:t>quería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al </a:t>
            </a:r>
            <a:r>
              <a:rPr lang="en-US" dirty="0" err="1" smtClean="0"/>
              <a:t>baile</a:t>
            </a:r>
            <a:r>
              <a:rPr lang="en-US" dirty="0" smtClean="0"/>
              <a:t> Homecoming con Brian.</a:t>
            </a:r>
          </a:p>
          <a:p>
            <a:pPr marL="0" indent="0">
              <a:buNone/>
            </a:pPr>
            <a:r>
              <a:rPr lang="en-US" dirty="0" smtClean="0"/>
              <a:t>7.  Ella </a:t>
            </a:r>
            <a:r>
              <a:rPr lang="en-US" dirty="0" err="1" smtClean="0"/>
              <a:t>quería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sola. </a:t>
            </a:r>
          </a:p>
          <a:p>
            <a:pPr marL="0" indent="0">
              <a:buNone/>
            </a:pPr>
            <a:r>
              <a:rPr lang="en-US" dirty="0" smtClean="0"/>
              <a:t>8.  Ella </a:t>
            </a:r>
            <a:r>
              <a:rPr lang="en-US" dirty="0" err="1" smtClean="0"/>
              <a:t>quería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con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amigas</a:t>
            </a:r>
            <a:r>
              <a:rPr lang="en-US" dirty="0" smtClean="0"/>
              <a:t>, Marta y Monica.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Quizlet : </a:t>
            </a:r>
            <a:r>
              <a:rPr lang="en-US" dirty="0" err="1" smtClean="0"/>
              <a:t>Vocabulario</a:t>
            </a:r>
            <a:r>
              <a:rPr lang="en-US" dirty="0" smtClean="0"/>
              <a:t> </a:t>
            </a:r>
            <a:r>
              <a:rPr lang="en-US" dirty="0" err="1" smtClean="0"/>
              <a:t>lección</a:t>
            </a:r>
            <a:r>
              <a:rPr lang="en-US" dirty="0" smtClean="0"/>
              <a:t> 1-8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 </a:t>
            </a:r>
            <a:r>
              <a:rPr lang="en-US" dirty="0" err="1" smtClean="0"/>
              <a:t>personales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helado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gusta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quieres</a:t>
            </a:r>
            <a:r>
              <a:rPr lang="en-US" dirty="0" smtClean="0"/>
              <a:t> para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Adónde</a:t>
            </a:r>
            <a:r>
              <a:rPr lang="en-US" dirty="0" smtClean="0"/>
              <a:t> vas </a:t>
            </a:r>
            <a:r>
              <a:rPr lang="en-US" dirty="0" err="1" smtClean="0"/>
              <a:t>este</a:t>
            </a:r>
            <a:r>
              <a:rPr lang="en-US" dirty="0" smtClean="0"/>
              <a:t> fin de </a:t>
            </a:r>
            <a:r>
              <a:rPr lang="en-US" dirty="0" err="1" smtClean="0"/>
              <a:t>semana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Adónde</a:t>
            </a:r>
            <a:r>
              <a:rPr lang="en-US" dirty="0" smtClean="0"/>
              <a:t> </a:t>
            </a:r>
            <a:r>
              <a:rPr lang="en-US" dirty="0" err="1" smtClean="0"/>
              <a:t>fuiste</a:t>
            </a:r>
            <a:r>
              <a:rPr lang="en-US" dirty="0" smtClean="0"/>
              <a:t> el fin de </a:t>
            </a:r>
            <a:r>
              <a:rPr lang="en-US" dirty="0" err="1" smtClean="0"/>
              <a:t>semana</a:t>
            </a:r>
            <a:r>
              <a:rPr lang="en-US" dirty="0" smtClean="0"/>
              <a:t> </a:t>
            </a:r>
            <a:r>
              <a:rPr lang="en-US" dirty="0" err="1" smtClean="0"/>
              <a:t>pasada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mascota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249" y="596721"/>
            <a:ext cx="230505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5" y="2577921"/>
            <a:ext cx="3599688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592" y="4650346"/>
            <a:ext cx="3943897" cy="196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Competencia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Marta era </a:t>
            </a:r>
            <a:r>
              <a:rPr lang="en-US" dirty="0" err="1" smtClean="0"/>
              <a:t>alta</a:t>
            </a:r>
            <a:r>
              <a:rPr lang="en-US" dirty="0" smtClean="0"/>
              <a:t> y </a:t>
            </a:r>
            <a:r>
              <a:rPr lang="en-US" dirty="0" err="1" smtClean="0"/>
              <a:t>flaca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Pablo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dieciocho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smtClean="0"/>
              <a:t>Hay </a:t>
            </a:r>
            <a:r>
              <a:rPr lang="en-US" dirty="0" err="1" smtClean="0"/>
              <a:t>una</a:t>
            </a:r>
            <a:r>
              <a:rPr lang="en-US" dirty="0" smtClean="0"/>
              <a:t> llama que se llama Laura. </a:t>
            </a:r>
          </a:p>
          <a:p>
            <a:pPr marL="514350" indent="-514350">
              <a:buAutoNum type="arabicPeriod"/>
            </a:pPr>
            <a:r>
              <a:rPr lang="en-US" dirty="0" smtClean="0"/>
              <a:t>Laura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amigos. </a:t>
            </a:r>
          </a:p>
          <a:p>
            <a:pPr marL="514350" indent="-514350">
              <a:buAutoNum type="arabicPeriod"/>
            </a:pPr>
            <a:r>
              <a:rPr lang="en-US" dirty="0" smtClean="0"/>
              <a:t>Pero no </a:t>
            </a:r>
            <a:r>
              <a:rPr lang="en-US" dirty="0" err="1" smtClean="0"/>
              <a:t>tiene</a:t>
            </a:r>
            <a:r>
              <a:rPr lang="en-US" dirty="0" smtClean="0"/>
              <a:t> amigos.</a:t>
            </a:r>
          </a:p>
          <a:p>
            <a:pPr marL="514350" indent="-514350">
              <a:buAutoNum type="arabicPeriod"/>
            </a:pPr>
            <a:r>
              <a:rPr lang="en-US" dirty="0" smtClean="0"/>
              <a:t>Laura </a:t>
            </a:r>
            <a:r>
              <a:rPr lang="en-US" dirty="0" err="1" smtClean="0"/>
              <a:t>juega</a:t>
            </a:r>
            <a:r>
              <a:rPr lang="en-US" dirty="0" smtClean="0"/>
              <a:t> </a:t>
            </a:r>
            <a:r>
              <a:rPr lang="en-US" dirty="0" err="1" smtClean="0"/>
              <a:t>tenis</a:t>
            </a:r>
            <a:r>
              <a:rPr lang="en-US" dirty="0" smtClean="0"/>
              <a:t> y golf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Juega</a:t>
            </a:r>
            <a:r>
              <a:rPr lang="en-US" dirty="0" smtClean="0"/>
              <a:t> </a:t>
            </a:r>
            <a:r>
              <a:rPr lang="en-US" dirty="0" err="1" smtClean="0"/>
              <a:t>fútbol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frío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martes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cumpleaños</a:t>
            </a:r>
            <a:r>
              <a:rPr lang="en-US" dirty="0" smtClean="0"/>
              <a:t> de mi padre.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Traduzcan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Carla y Mario </a:t>
            </a:r>
            <a:r>
              <a:rPr lang="en-US" dirty="0" err="1" smtClean="0"/>
              <a:t>estaban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San Francisco.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Fueron</a:t>
            </a:r>
            <a:r>
              <a:rPr lang="en-US" dirty="0" smtClean="0"/>
              <a:t> al </a:t>
            </a:r>
            <a:r>
              <a:rPr lang="en-US" dirty="0" err="1" smtClean="0"/>
              <a:t>zoológico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Carla le </a:t>
            </a:r>
            <a:r>
              <a:rPr lang="en-US" dirty="0" err="1" smtClean="0"/>
              <a:t>gustaba</a:t>
            </a:r>
            <a:r>
              <a:rPr lang="en-US" dirty="0" smtClean="0"/>
              <a:t> </a:t>
            </a:r>
            <a:r>
              <a:rPr lang="en-US" dirty="0" err="1" smtClean="0"/>
              <a:t>mirar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Mario le </a:t>
            </a:r>
            <a:r>
              <a:rPr lang="en-US" dirty="0" err="1" smtClean="0"/>
              <a:t>gustaba</a:t>
            </a:r>
            <a:r>
              <a:rPr lang="en-US" dirty="0" smtClean="0"/>
              <a:t> leer la </a:t>
            </a:r>
            <a:r>
              <a:rPr lang="en-US" dirty="0" err="1" smtClean="0"/>
              <a:t>información</a:t>
            </a:r>
            <a:r>
              <a:rPr lang="en-US" dirty="0" smtClean="0"/>
              <a:t>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Había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 </a:t>
            </a:r>
            <a:r>
              <a:rPr lang="en-US" dirty="0" err="1" smtClean="0"/>
              <a:t>exóticos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zoológico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animal </a:t>
            </a:r>
            <a:r>
              <a:rPr lang="en-US" dirty="0" err="1" smtClean="0"/>
              <a:t>favorito</a:t>
            </a:r>
            <a:r>
              <a:rPr lang="en-US" dirty="0" smtClean="0"/>
              <a:t> de Carla era la </a:t>
            </a:r>
            <a:r>
              <a:rPr lang="en-US" dirty="0" err="1" smtClean="0"/>
              <a:t>jirafa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 smtClean="0"/>
              <a:t>jirafa</a:t>
            </a:r>
            <a:r>
              <a:rPr lang="en-US" dirty="0" smtClean="0"/>
              <a:t> era </a:t>
            </a:r>
            <a:r>
              <a:rPr lang="en-US" dirty="0" err="1" smtClean="0"/>
              <a:t>alta</a:t>
            </a:r>
            <a:r>
              <a:rPr lang="en-US" dirty="0" smtClean="0"/>
              <a:t>, </a:t>
            </a:r>
            <a:r>
              <a:rPr lang="en-US" dirty="0" err="1" smtClean="0"/>
              <a:t>flaca</a:t>
            </a:r>
            <a:r>
              <a:rPr lang="en-US" dirty="0" smtClean="0"/>
              <a:t>, y </a:t>
            </a:r>
            <a:r>
              <a:rPr lang="en-US" dirty="0" err="1" smtClean="0"/>
              <a:t>bonita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Carla </a:t>
            </a:r>
            <a:r>
              <a:rPr lang="en-US" dirty="0" err="1" smtClean="0"/>
              <a:t>tenía</a:t>
            </a:r>
            <a:r>
              <a:rPr lang="en-US" dirty="0" smtClean="0"/>
              <a:t> un </a:t>
            </a:r>
            <a:r>
              <a:rPr lang="en-US" dirty="0" err="1" smtClean="0"/>
              <a:t>teléfono</a:t>
            </a:r>
            <a:r>
              <a:rPr lang="en-US" dirty="0" smtClean="0"/>
              <a:t> cellular y </a:t>
            </a:r>
            <a:r>
              <a:rPr lang="en-US" dirty="0" err="1" smtClean="0"/>
              <a:t>sacó</a:t>
            </a:r>
            <a:r>
              <a:rPr lang="en-US" dirty="0" smtClean="0"/>
              <a:t> </a:t>
            </a:r>
            <a:r>
              <a:rPr lang="en-US" dirty="0" err="1" smtClean="0"/>
              <a:t>muchas</a:t>
            </a:r>
            <a:r>
              <a:rPr lang="en-US" dirty="0" smtClean="0"/>
              <a:t> </a:t>
            </a:r>
            <a:r>
              <a:rPr lang="en-US" dirty="0" err="1" smtClean="0"/>
              <a:t>fotos</a:t>
            </a:r>
            <a:r>
              <a:rPr lang="en-US" dirty="0" smtClean="0"/>
              <a:t> de la </a:t>
            </a:r>
            <a:r>
              <a:rPr lang="en-US" dirty="0" err="1" smtClean="0"/>
              <a:t>jirafa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Carla y Mario </a:t>
            </a:r>
            <a:r>
              <a:rPr lang="en-US" dirty="0" err="1" smtClean="0"/>
              <a:t>estaban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contentos</a:t>
            </a:r>
            <a:r>
              <a:rPr 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46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475" y="1825625"/>
            <a:ext cx="65190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Traduzcan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/>
              <a:t>Carla y Mario </a:t>
            </a:r>
            <a:r>
              <a:rPr lang="en-US" dirty="0" err="1"/>
              <a:t>estaban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San Francisco.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Fueron</a:t>
            </a:r>
            <a:r>
              <a:rPr lang="en-US" dirty="0"/>
              <a:t> al </a:t>
            </a:r>
            <a:r>
              <a:rPr lang="en-US" dirty="0" err="1"/>
              <a:t>zoológico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Carla le </a:t>
            </a:r>
            <a:r>
              <a:rPr lang="en-US" dirty="0" err="1"/>
              <a:t>gustaba</a:t>
            </a:r>
            <a:r>
              <a:rPr lang="en-US" dirty="0"/>
              <a:t> </a:t>
            </a:r>
            <a:r>
              <a:rPr lang="en-US" dirty="0" err="1"/>
              <a:t>mirar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Mario le </a:t>
            </a:r>
            <a:r>
              <a:rPr lang="en-US" dirty="0" err="1"/>
              <a:t>gustaba</a:t>
            </a:r>
            <a:r>
              <a:rPr lang="en-US" dirty="0"/>
              <a:t> leer la </a:t>
            </a:r>
            <a:r>
              <a:rPr lang="en-US" dirty="0" err="1"/>
              <a:t>información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Actividad</a:t>
            </a:r>
            <a:r>
              <a:rPr lang="en-US" dirty="0" smtClean="0"/>
              <a:t> de </a:t>
            </a:r>
            <a:r>
              <a:rPr lang="en-US" dirty="0" err="1" smtClean="0"/>
              <a:t>escuchar</a:t>
            </a:r>
            <a:r>
              <a:rPr lang="en-US" dirty="0" smtClean="0"/>
              <a:t>: </a:t>
            </a:r>
            <a:r>
              <a:rPr lang="en-US" dirty="0" err="1" smtClean="0"/>
              <a:t>Lección</a:t>
            </a:r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does Logan like to play?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does Logan like to eat?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Does Logan like to eat green apples?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day and time does Logan go to English class?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did Ms. </a:t>
            </a:r>
            <a:r>
              <a:rPr lang="en-US" dirty="0" err="1" smtClean="0"/>
              <a:t>Vallerga</a:t>
            </a:r>
            <a:r>
              <a:rPr lang="en-US" dirty="0" smtClean="0"/>
              <a:t> say?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6. What </a:t>
            </a:r>
            <a:r>
              <a:rPr lang="en-US" dirty="0"/>
              <a:t>time did Logan go to Spanish class?</a:t>
            </a:r>
          </a:p>
          <a:p>
            <a:pPr marL="0" indent="0">
              <a:buNone/>
            </a:pPr>
            <a:r>
              <a:rPr lang="en-US" dirty="0" smtClean="0"/>
              <a:t>7. On </a:t>
            </a:r>
            <a:r>
              <a:rPr lang="en-US" dirty="0"/>
              <a:t>Thursday, what did the parrot ask?</a:t>
            </a:r>
          </a:p>
          <a:p>
            <a:pPr marL="0" indent="0">
              <a:buNone/>
            </a:pPr>
            <a:r>
              <a:rPr lang="en-US" dirty="0" smtClean="0"/>
              <a:t>8. What </a:t>
            </a:r>
            <a:r>
              <a:rPr lang="en-US" dirty="0"/>
              <a:t>did Jaydon ask?</a:t>
            </a:r>
          </a:p>
          <a:p>
            <a:pPr marL="0" indent="0">
              <a:buNone/>
            </a:pPr>
            <a:r>
              <a:rPr lang="en-US" dirty="0" smtClean="0"/>
              <a:t>9. What </a:t>
            </a:r>
            <a:r>
              <a:rPr lang="en-US" dirty="0"/>
              <a:t>did Logan ask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10. Why did </a:t>
            </a:r>
            <a:r>
              <a:rPr lang="en-US" dirty="0" err="1" smtClean="0"/>
              <a:t>profe</a:t>
            </a:r>
            <a:r>
              <a:rPr lang="en-US" dirty="0" smtClean="0"/>
              <a:t> say what he did to Logan?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655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Lección 7</vt:lpstr>
      <vt:lpstr>Despegue:  Respondan a las preguntas. </vt:lpstr>
      <vt:lpstr>PowerPoint Presentation</vt:lpstr>
      <vt:lpstr>Preguntas personales:</vt:lpstr>
      <vt:lpstr>Competencia: </vt:lpstr>
      <vt:lpstr>Traduzcan:</vt:lpstr>
      <vt:lpstr>PowerPoint Presentation</vt:lpstr>
      <vt:lpstr>Despegue: Traduzcan </vt:lpstr>
      <vt:lpstr>Actividad de escuchar: Lección 7</vt:lpstr>
      <vt:lpstr>Practica:  Explica la imagen en 5 frases.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Despegue (jueves) Describan la imagen en 4 frases. </vt:lpstr>
      <vt:lpstr>Cultura: El día de los muertos </vt:lpstr>
      <vt:lpstr>Examen midterm: A hablar </vt:lpstr>
      <vt:lpstr>4 rincones</vt:lpstr>
      <vt:lpstr>La fecha es…</vt:lpstr>
      <vt:lpstr>Una ofrenda es…</vt:lpstr>
      <vt:lpstr>La flor de muerto es…</vt:lpstr>
      <vt:lpstr>Despegue: Write despegues in notebook this week. </vt:lpstr>
      <vt:lpstr>Práctica– Examen verbal </vt:lpstr>
      <vt:lpstr>PowerPoint Presentation</vt:lpstr>
      <vt:lpstr>PowerPoint Presentation</vt:lpstr>
      <vt:lpstr>PowerPoint Presentation</vt:lpstr>
      <vt:lpstr>PowerPoint Presentation</vt:lpstr>
      <vt:lpstr>Competencia: Repaso de vocabulario</vt:lpstr>
      <vt:lpstr>Quizlet : Vocabulario lección 1-8 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7</dc:title>
  <dc:creator>Elisa Nieves</dc:creator>
  <cp:lastModifiedBy>Elisa Nieves</cp:lastModifiedBy>
  <cp:revision>33</cp:revision>
  <dcterms:created xsi:type="dcterms:W3CDTF">2017-10-02T21:53:05Z</dcterms:created>
  <dcterms:modified xsi:type="dcterms:W3CDTF">2018-03-13T17:48:13Z</dcterms:modified>
</cp:coreProperties>
</file>