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3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1923-A069-405D-BBC9-EAA1DC876347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8D5-BCCD-4DD7-83FC-7E777C4E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1923-A069-405D-BBC9-EAA1DC876347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8D5-BCCD-4DD7-83FC-7E777C4E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1923-A069-405D-BBC9-EAA1DC876347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8D5-BCCD-4DD7-83FC-7E777C4E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3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1923-A069-405D-BBC9-EAA1DC876347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8D5-BCCD-4DD7-83FC-7E777C4E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6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1923-A069-405D-BBC9-EAA1DC876347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8D5-BCCD-4DD7-83FC-7E777C4E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2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1923-A069-405D-BBC9-EAA1DC876347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8D5-BCCD-4DD7-83FC-7E777C4E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2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1923-A069-405D-BBC9-EAA1DC876347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8D5-BCCD-4DD7-83FC-7E777C4E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5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1923-A069-405D-BBC9-EAA1DC876347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8D5-BCCD-4DD7-83FC-7E777C4E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2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1923-A069-405D-BBC9-EAA1DC876347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8D5-BCCD-4DD7-83FC-7E777C4E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3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1923-A069-405D-BBC9-EAA1DC876347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8D5-BCCD-4DD7-83FC-7E777C4E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3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1923-A069-405D-BBC9-EAA1DC876347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48D5-BCCD-4DD7-83FC-7E777C4E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2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81923-A069-405D-BBC9-EAA1DC876347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C48D5-BCCD-4DD7-83FC-7E777C4E7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9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Proyecto Final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: </a:t>
            </a:r>
            <a:endParaRPr lang="en-US" dirty="0"/>
          </a:p>
        </p:txBody>
      </p:sp>
      <p:pic>
        <p:nvPicPr>
          <p:cNvPr id="1026" name="Picture 2" descr="Ejemplo-de-carta-de-recomendación-personalizada.jpg (509×460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29" y="628808"/>
            <a:ext cx="5725881" cy="51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0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Portafolio</a:t>
            </a:r>
            <a:r>
              <a:rPr lang="en-US" dirty="0" smtClean="0"/>
              <a:t> professional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2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Calentamiento</a:t>
            </a:r>
            <a:r>
              <a:rPr lang="en-US" dirty="0" smtClean="0"/>
              <a:t>: </a:t>
            </a:r>
            <a:r>
              <a:rPr lang="en-US" dirty="0" err="1" smtClean="0"/>
              <a:t>Busquen</a:t>
            </a:r>
            <a:r>
              <a:rPr lang="en-US" dirty="0" smtClean="0"/>
              <a:t> o </a:t>
            </a:r>
            <a:r>
              <a:rPr lang="en-US" dirty="0" err="1" smtClean="0"/>
              <a:t>digan</a:t>
            </a:r>
            <a:r>
              <a:rPr lang="en-US" dirty="0" smtClean="0"/>
              <a:t> el </a:t>
            </a:r>
            <a:r>
              <a:rPr lang="en-US" dirty="0" err="1" smtClean="0"/>
              <a:t>significado</a:t>
            </a:r>
            <a:r>
              <a:rPr lang="en-US" dirty="0" smtClean="0"/>
              <a:t> de </a:t>
            </a:r>
            <a:r>
              <a:rPr lang="en-US" dirty="0" err="1" smtClean="0"/>
              <a:t>estas</a:t>
            </a:r>
            <a:r>
              <a:rPr lang="en-US" dirty="0" smtClean="0"/>
              <a:t> palabras.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perform /performance</a:t>
            </a:r>
          </a:p>
          <a:p>
            <a:r>
              <a:rPr lang="en-US" dirty="0" smtClean="0"/>
              <a:t>To administrate</a:t>
            </a:r>
          </a:p>
          <a:p>
            <a:r>
              <a:rPr lang="en-US" dirty="0" smtClean="0"/>
              <a:t>To evaluate</a:t>
            </a:r>
          </a:p>
          <a:p>
            <a:r>
              <a:rPr lang="en-US" dirty="0" smtClean="0"/>
              <a:t>To implement</a:t>
            </a:r>
          </a:p>
          <a:p>
            <a:r>
              <a:rPr lang="en-US" dirty="0" smtClean="0"/>
              <a:t>To supervise</a:t>
            </a:r>
          </a:p>
          <a:p>
            <a:r>
              <a:rPr lang="en-US" dirty="0" smtClean="0"/>
              <a:t>To demonstrate</a:t>
            </a:r>
          </a:p>
          <a:p>
            <a:r>
              <a:rPr lang="en-US" dirty="0" smtClean="0"/>
              <a:t>To analyze</a:t>
            </a:r>
          </a:p>
          <a:p>
            <a:r>
              <a:rPr lang="en-US" dirty="0" smtClean="0"/>
              <a:t>To organize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collaborate</a:t>
            </a:r>
          </a:p>
          <a:p>
            <a:r>
              <a:rPr lang="en-US" dirty="0" smtClean="0"/>
              <a:t>To compose</a:t>
            </a:r>
          </a:p>
          <a:p>
            <a:r>
              <a:rPr lang="en-US" dirty="0" smtClean="0"/>
              <a:t>To express</a:t>
            </a:r>
          </a:p>
          <a:p>
            <a:r>
              <a:rPr lang="en-US" dirty="0" smtClean="0"/>
              <a:t>To initiate</a:t>
            </a:r>
          </a:p>
          <a:p>
            <a:r>
              <a:rPr lang="en-US" dirty="0" smtClean="0"/>
              <a:t>To define</a:t>
            </a:r>
          </a:p>
          <a:p>
            <a:r>
              <a:rPr lang="en-US" dirty="0" smtClean="0"/>
              <a:t>To communicate</a:t>
            </a:r>
          </a:p>
          <a:p>
            <a:r>
              <a:rPr lang="en-US" dirty="0" smtClean="0"/>
              <a:t>To categorize</a:t>
            </a:r>
          </a:p>
          <a:p>
            <a:r>
              <a:rPr lang="en-US" dirty="0" smtClean="0"/>
              <a:t>To 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1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Vitae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Repasen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requisitos</a:t>
            </a:r>
            <a:r>
              <a:rPr lang="en-US" dirty="0" smtClean="0"/>
              <a:t> de un curriculum vitae. </a:t>
            </a:r>
          </a:p>
          <a:p>
            <a:r>
              <a:rPr lang="en-US" dirty="0" err="1" smtClean="0"/>
              <a:t>Inventen</a:t>
            </a:r>
            <a:r>
              <a:rPr lang="en-US" dirty="0" smtClean="0"/>
              <a:t> </a:t>
            </a:r>
            <a:r>
              <a:rPr lang="en-US" dirty="0" err="1" smtClean="0"/>
              <a:t>experiencias</a:t>
            </a:r>
            <a:r>
              <a:rPr lang="en-US" dirty="0" smtClean="0"/>
              <a:t>/ </a:t>
            </a:r>
            <a:r>
              <a:rPr lang="en-US" dirty="0" err="1" smtClean="0"/>
              <a:t>educación</a:t>
            </a:r>
            <a:r>
              <a:rPr lang="en-US" dirty="0" smtClean="0"/>
              <a:t> para </a:t>
            </a:r>
            <a:r>
              <a:rPr lang="en-US" dirty="0" err="1" smtClean="0"/>
              <a:t>ser</a:t>
            </a:r>
            <a:r>
              <a:rPr lang="en-US" dirty="0" smtClean="0"/>
              <a:t> eligible.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262" y="3066513"/>
            <a:ext cx="64770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Revisión</a:t>
            </a:r>
            <a:r>
              <a:rPr lang="en-US" dirty="0" smtClean="0"/>
              <a:t>: 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biblioteca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Calentamiento</a:t>
            </a:r>
            <a:r>
              <a:rPr lang="en-US" dirty="0" smtClean="0"/>
              <a:t>: </a:t>
            </a:r>
            <a:r>
              <a:rPr lang="en-US" dirty="0" err="1" smtClean="0"/>
              <a:t>Escriban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Advised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Advanced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Familiarized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Arranged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Assisted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Guided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Promoted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Studied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Solicited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Scheduled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Retrieved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Persuaded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Verified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50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Carta de </a:t>
            </a:r>
            <a:r>
              <a:rPr lang="en-US" dirty="0" err="1" smtClean="0"/>
              <a:t>recomendación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Preguntas</a:t>
            </a:r>
            <a:r>
              <a:rPr lang="en-US" b="1" u="sng" dirty="0" smtClean="0"/>
              <a:t>: 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relación</a:t>
            </a:r>
            <a:r>
              <a:rPr lang="en-US" dirty="0" smtClean="0"/>
              <a:t> con la persona? (</a:t>
            </a:r>
            <a:r>
              <a:rPr lang="en-US" dirty="0" err="1" smtClean="0"/>
              <a:t>Compañero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, de </a:t>
            </a:r>
            <a:r>
              <a:rPr lang="en-US" dirty="0" err="1" smtClean="0"/>
              <a:t>estudios</a:t>
            </a:r>
            <a:r>
              <a:rPr lang="en-US" dirty="0" smtClean="0"/>
              <a:t>, supervisor, </a:t>
            </a:r>
            <a:r>
              <a:rPr lang="en-US" dirty="0" err="1" smtClean="0"/>
              <a:t>etc</a:t>
            </a:r>
            <a:r>
              <a:rPr lang="en-US" dirty="0" smtClean="0"/>
              <a:t>…)</a:t>
            </a:r>
          </a:p>
          <a:p>
            <a:r>
              <a:rPr lang="en-US" dirty="0" err="1" smtClean="0"/>
              <a:t>Explica</a:t>
            </a:r>
            <a:r>
              <a:rPr lang="en-US" dirty="0" smtClean="0"/>
              <a:t> lo que ha </a:t>
            </a:r>
            <a:r>
              <a:rPr lang="en-US" dirty="0" err="1" smtClean="0"/>
              <a:t>observado</a:t>
            </a:r>
            <a:r>
              <a:rPr lang="en-US" dirty="0" smtClean="0"/>
              <a:t> </a:t>
            </a:r>
            <a:r>
              <a:rPr lang="en-US" dirty="0" err="1" smtClean="0"/>
              <a:t>personalmente</a:t>
            </a:r>
            <a:r>
              <a:rPr lang="en-US" dirty="0" smtClean="0"/>
              <a:t> de la persona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ambiente</a:t>
            </a:r>
            <a:r>
              <a:rPr lang="en-US" dirty="0" smtClean="0"/>
              <a:t> </a:t>
            </a:r>
            <a:r>
              <a:rPr lang="en-US" dirty="0" err="1" smtClean="0"/>
              <a:t>laboral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Explica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cualidades</a:t>
            </a:r>
            <a:r>
              <a:rPr lang="en-US" dirty="0" smtClean="0"/>
              <a:t>, </a:t>
            </a:r>
            <a:r>
              <a:rPr lang="en-US" dirty="0" err="1" smtClean="0"/>
              <a:t>habilidades</a:t>
            </a:r>
            <a:r>
              <a:rPr lang="en-US" dirty="0" smtClean="0"/>
              <a:t>, </a:t>
            </a:r>
            <a:r>
              <a:rPr lang="en-US" dirty="0" err="1" smtClean="0"/>
              <a:t>destrezas</a:t>
            </a:r>
            <a:r>
              <a:rPr lang="en-US" dirty="0" smtClean="0"/>
              <a:t>, y </a:t>
            </a:r>
            <a:r>
              <a:rPr lang="en-US" dirty="0" err="1" smtClean="0"/>
              <a:t>ética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aportará</a:t>
            </a:r>
            <a:r>
              <a:rPr lang="en-US" dirty="0" smtClean="0"/>
              <a:t> a la </a:t>
            </a:r>
            <a:r>
              <a:rPr lang="en-US" dirty="0" err="1" smtClean="0"/>
              <a:t>compañia</a:t>
            </a:r>
            <a:r>
              <a:rPr lang="en-US" dirty="0" smtClean="0"/>
              <a:t> o la </a:t>
            </a:r>
            <a:r>
              <a:rPr lang="en-US" dirty="0" err="1" smtClean="0"/>
              <a:t>empresa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4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Calentamiento</a:t>
            </a:r>
            <a:r>
              <a:rPr lang="en-US" dirty="0" smtClean="0"/>
              <a:t>: </a:t>
            </a:r>
            <a:r>
              <a:rPr lang="en-US" dirty="0" err="1" smtClean="0"/>
              <a:t>Traduzcan</a:t>
            </a:r>
            <a:r>
              <a:rPr lang="en-US" dirty="0"/>
              <a:t> </a:t>
            </a:r>
            <a:r>
              <a:rPr lang="en-US" dirty="0" err="1" smtClean="0"/>
              <a:t>esas</a:t>
            </a:r>
            <a:r>
              <a:rPr lang="en-US" dirty="0" smtClean="0"/>
              <a:t> </a:t>
            </a:r>
            <a:r>
              <a:rPr lang="en-US" dirty="0" err="1" smtClean="0"/>
              <a:t>frases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Developed daily lesson plans. </a:t>
            </a:r>
          </a:p>
          <a:p>
            <a:pPr marL="0" indent="0">
              <a:buNone/>
            </a:pPr>
            <a:r>
              <a:rPr lang="en-US" dirty="0" smtClean="0"/>
              <a:t>2. Detected errors and made appropriate revisions and repairs. </a:t>
            </a:r>
          </a:p>
          <a:p>
            <a:pPr marL="0" indent="0">
              <a:buNone/>
            </a:pPr>
            <a:r>
              <a:rPr lang="en-US" dirty="0" smtClean="0"/>
              <a:t>3. Promoted daily events. </a:t>
            </a:r>
          </a:p>
          <a:p>
            <a:pPr marL="0" indent="0">
              <a:buNone/>
            </a:pPr>
            <a:r>
              <a:rPr lang="en-US" dirty="0" smtClean="0"/>
              <a:t>4. Researched and composed news statements.  </a:t>
            </a:r>
          </a:p>
          <a:p>
            <a:pPr marL="0" indent="0">
              <a:buNone/>
            </a:pPr>
            <a:r>
              <a:rPr lang="en-US" dirty="0" smtClean="0"/>
              <a:t>5. Demonstrated proficiency in…</a:t>
            </a:r>
          </a:p>
          <a:p>
            <a:pPr marL="0" indent="0">
              <a:buNone/>
            </a:pPr>
            <a:r>
              <a:rPr lang="en-US" dirty="0" smtClean="0"/>
              <a:t>6. Compiled data and created effective tables and graphs. </a:t>
            </a:r>
          </a:p>
          <a:p>
            <a:pPr marL="0" indent="0">
              <a:buNone/>
            </a:pPr>
            <a:r>
              <a:rPr lang="en-US" dirty="0" smtClean="0"/>
              <a:t>7. Complete course work in…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Calentamiento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Explica</a:t>
            </a:r>
            <a:r>
              <a:rPr lang="en-US" dirty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/>
              <a:t>cualidades</a:t>
            </a:r>
            <a:r>
              <a:rPr lang="en-US" dirty="0"/>
              <a:t>, </a:t>
            </a:r>
            <a:r>
              <a:rPr lang="en-US" dirty="0" err="1"/>
              <a:t>habilidades</a:t>
            </a:r>
            <a:r>
              <a:rPr lang="en-US" dirty="0"/>
              <a:t>, </a:t>
            </a:r>
            <a:r>
              <a:rPr lang="en-US" dirty="0" err="1"/>
              <a:t>destrezas</a:t>
            </a:r>
            <a:r>
              <a:rPr lang="en-US" dirty="0"/>
              <a:t>, y </a:t>
            </a:r>
            <a:r>
              <a:rPr lang="en-US" dirty="0" err="1"/>
              <a:t>ética</a:t>
            </a:r>
            <a:r>
              <a:rPr lang="en-US" dirty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propias</a:t>
            </a:r>
            <a:r>
              <a:rPr lang="en-US" smtClean="0"/>
              <a:t> palabras.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2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243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Proyecto Final </vt:lpstr>
      <vt:lpstr>Portafolio professional </vt:lpstr>
      <vt:lpstr>Calentamiento: Busquen o digan el significado de estas palabras. </vt:lpstr>
      <vt:lpstr>Curriculum Vitae</vt:lpstr>
      <vt:lpstr>Revisión:  En la biblioteca </vt:lpstr>
      <vt:lpstr>Calentamiento: Escriban en español </vt:lpstr>
      <vt:lpstr>Carta de recomendación: </vt:lpstr>
      <vt:lpstr>Calentamiento: Traduzcan esas frases. </vt:lpstr>
      <vt:lpstr>Calentamiento:</vt:lpstr>
      <vt:lpstr>: 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Final </dc:title>
  <dc:creator>Elisa Nieves</dc:creator>
  <cp:lastModifiedBy>Elisa Nieves</cp:lastModifiedBy>
  <cp:revision>8</cp:revision>
  <dcterms:created xsi:type="dcterms:W3CDTF">2016-12-12T17:53:03Z</dcterms:created>
  <dcterms:modified xsi:type="dcterms:W3CDTF">2016-12-14T19:53:45Z</dcterms:modified>
</cp:coreProperties>
</file>