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69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1" r:id="rId11"/>
    <p:sldId id="266" r:id="rId12"/>
    <p:sldId id="268" r:id="rId13"/>
    <p:sldId id="270" r:id="rId14"/>
    <p:sldId id="265" r:id="rId15"/>
    <p:sldId id="267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7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846209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09666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76038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66448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42207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57217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0674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5200"/>
              <a:buNone/>
              <a:defRPr sz="5200"/>
            </a:lvl1pPr>
            <a:lvl2pPr lvl="1" algn="ctr">
              <a:spcBef>
                <a:spcPts val="0"/>
              </a:spcBef>
              <a:buSzPts val="5200"/>
              <a:buNone/>
              <a:defRPr sz="5200"/>
            </a:lvl2pPr>
            <a:lvl3pPr lvl="2" algn="ctr">
              <a:spcBef>
                <a:spcPts val="0"/>
              </a:spcBef>
              <a:buSzPts val="5200"/>
              <a:buNone/>
              <a:defRPr sz="5200"/>
            </a:lvl3pPr>
            <a:lvl4pPr lvl="3" algn="ctr">
              <a:spcBef>
                <a:spcPts val="0"/>
              </a:spcBef>
              <a:buSzPts val="5200"/>
              <a:buNone/>
              <a:defRPr sz="5200"/>
            </a:lvl4pPr>
            <a:lvl5pPr lvl="4" algn="ctr">
              <a:spcBef>
                <a:spcPts val="0"/>
              </a:spcBef>
              <a:buSzPts val="5200"/>
              <a:buNone/>
              <a:defRPr sz="5200"/>
            </a:lvl5pPr>
            <a:lvl6pPr lvl="5" algn="ctr">
              <a:spcBef>
                <a:spcPts val="0"/>
              </a:spcBef>
              <a:buSzPts val="5200"/>
              <a:buNone/>
              <a:defRPr sz="5200"/>
            </a:lvl6pPr>
            <a:lvl7pPr lvl="6" algn="ctr">
              <a:spcBef>
                <a:spcPts val="0"/>
              </a:spcBef>
              <a:buSzPts val="5200"/>
              <a:buNone/>
              <a:defRPr sz="5200"/>
            </a:lvl7pPr>
            <a:lvl8pPr lvl="7" algn="ctr">
              <a:spcBef>
                <a:spcPts val="0"/>
              </a:spcBef>
              <a:buSzPts val="5200"/>
              <a:buNone/>
              <a:defRPr sz="5200"/>
            </a:lvl8pPr>
            <a:lvl9pPr lvl="8" algn="ctr">
              <a:spcBef>
                <a:spcPts val="0"/>
              </a:spcBef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12000"/>
              <a:buNone/>
              <a:defRPr sz="12000"/>
            </a:lvl1pPr>
            <a:lvl2pPr lvl="1" algn="ctr">
              <a:spcBef>
                <a:spcPts val="0"/>
              </a:spcBef>
              <a:buSzPts val="12000"/>
              <a:buNone/>
              <a:defRPr sz="12000"/>
            </a:lvl2pPr>
            <a:lvl3pPr lvl="2" algn="ctr">
              <a:spcBef>
                <a:spcPts val="0"/>
              </a:spcBef>
              <a:buSzPts val="12000"/>
              <a:buNone/>
              <a:defRPr sz="12000"/>
            </a:lvl3pPr>
            <a:lvl4pPr lvl="3" algn="ctr">
              <a:spcBef>
                <a:spcPts val="0"/>
              </a:spcBef>
              <a:buSzPts val="12000"/>
              <a:buNone/>
              <a:defRPr sz="12000"/>
            </a:lvl4pPr>
            <a:lvl5pPr lvl="4" algn="ctr">
              <a:spcBef>
                <a:spcPts val="0"/>
              </a:spcBef>
              <a:buSzPts val="12000"/>
              <a:buNone/>
              <a:defRPr sz="12000"/>
            </a:lvl5pPr>
            <a:lvl6pPr lvl="5" algn="ctr">
              <a:spcBef>
                <a:spcPts val="0"/>
              </a:spcBef>
              <a:buSzPts val="12000"/>
              <a:buNone/>
              <a:defRPr sz="12000"/>
            </a:lvl6pPr>
            <a:lvl7pPr lvl="6" algn="ctr">
              <a:spcBef>
                <a:spcPts val="0"/>
              </a:spcBef>
              <a:buSzPts val="12000"/>
              <a:buNone/>
              <a:defRPr sz="12000"/>
            </a:lvl7pPr>
            <a:lvl8pPr lvl="7" algn="ctr">
              <a:spcBef>
                <a:spcPts val="0"/>
              </a:spcBef>
              <a:buSzPts val="12000"/>
              <a:buNone/>
              <a:defRPr sz="12000"/>
            </a:lvl8pPr>
            <a:lvl9pPr lvl="8" algn="ctr">
              <a:spcBef>
                <a:spcPts val="0"/>
              </a:spcBef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 algn="ctr">
              <a:spcBef>
                <a:spcPts val="0"/>
              </a:spcBef>
              <a:buSzPts val="3600"/>
              <a:buNone/>
              <a:defRPr sz="3600"/>
            </a:lvl1pPr>
            <a:lvl2pPr lvl="1" algn="ctr">
              <a:spcBef>
                <a:spcPts val="0"/>
              </a:spcBef>
              <a:buSzPts val="3600"/>
              <a:buNone/>
              <a:defRPr sz="3600"/>
            </a:lvl2pPr>
            <a:lvl3pPr lvl="2" algn="ctr">
              <a:spcBef>
                <a:spcPts val="0"/>
              </a:spcBef>
              <a:buSzPts val="3600"/>
              <a:buNone/>
              <a:defRPr sz="3600"/>
            </a:lvl3pPr>
            <a:lvl4pPr lvl="3" algn="ctr">
              <a:spcBef>
                <a:spcPts val="0"/>
              </a:spcBef>
              <a:buSzPts val="3600"/>
              <a:buNone/>
              <a:defRPr sz="3600"/>
            </a:lvl4pPr>
            <a:lvl5pPr lvl="4" algn="ctr">
              <a:spcBef>
                <a:spcPts val="0"/>
              </a:spcBef>
              <a:buSzPts val="3600"/>
              <a:buNone/>
              <a:defRPr sz="3600"/>
            </a:lvl5pPr>
            <a:lvl6pPr lvl="5" algn="ctr">
              <a:spcBef>
                <a:spcPts val="0"/>
              </a:spcBef>
              <a:buSzPts val="3600"/>
              <a:buNone/>
              <a:defRPr sz="3600"/>
            </a:lvl6pPr>
            <a:lvl7pPr lvl="6" algn="ctr">
              <a:spcBef>
                <a:spcPts val="0"/>
              </a:spcBef>
              <a:buSzPts val="3600"/>
              <a:buNone/>
              <a:defRPr sz="3600"/>
            </a:lvl7pPr>
            <a:lvl8pPr lvl="7" algn="ctr">
              <a:spcBef>
                <a:spcPts val="0"/>
              </a:spcBef>
              <a:buSzPts val="3600"/>
              <a:buNone/>
              <a:defRPr sz="3600"/>
            </a:lvl8pPr>
            <a:lvl9pPr lvl="8" algn="ctr">
              <a:spcBef>
                <a:spcPts val="0"/>
              </a:spcBef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2800"/>
              <a:buNone/>
              <a:defRPr/>
            </a:lvl1pPr>
            <a:lvl2pPr lvl="1">
              <a:spcBef>
                <a:spcPts val="0"/>
              </a:spcBef>
              <a:buSzPts val="2800"/>
              <a:buNone/>
              <a:defRPr/>
            </a:lvl2pPr>
            <a:lvl3pPr lvl="2">
              <a:spcBef>
                <a:spcPts val="0"/>
              </a:spcBef>
              <a:buSzPts val="2800"/>
              <a:buNone/>
              <a:defRPr/>
            </a:lvl3pPr>
            <a:lvl4pPr lvl="3">
              <a:spcBef>
                <a:spcPts val="0"/>
              </a:spcBef>
              <a:buSzPts val="2800"/>
              <a:buNone/>
              <a:defRPr/>
            </a:lvl4pPr>
            <a:lvl5pPr lvl="4">
              <a:spcBef>
                <a:spcPts val="0"/>
              </a:spcBef>
              <a:buSzPts val="2800"/>
              <a:buNone/>
              <a:defRPr/>
            </a:lvl5pPr>
            <a:lvl6pPr lvl="5">
              <a:spcBef>
                <a:spcPts val="0"/>
              </a:spcBef>
              <a:buSzPts val="2800"/>
              <a:buNone/>
              <a:defRPr/>
            </a:lvl6pPr>
            <a:lvl7pPr lvl="6">
              <a:spcBef>
                <a:spcPts val="0"/>
              </a:spcBef>
              <a:buSzPts val="2800"/>
              <a:buNone/>
              <a:defRPr/>
            </a:lvl7pPr>
            <a:lvl8pPr lvl="7">
              <a:spcBef>
                <a:spcPts val="0"/>
              </a:spcBef>
              <a:buSzPts val="2800"/>
              <a:buNone/>
              <a:defRPr/>
            </a:lvl8pPr>
            <a:lvl9pPr lvl="8">
              <a:spcBef>
                <a:spcPts val="0"/>
              </a:spcBef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buSzPts val="2400"/>
              <a:buNone/>
              <a:defRPr sz="2400"/>
            </a:lvl1pPr>
            <a:lvl2pPr lvl="1">
              <a:spcBef>
                <a:spcPts val="0"/>
              </a:spcBef>
              <a:buSzPts val="2400"/>
              <a:buNone/>
              <a:defRPr sz="2400"/>
            </a:lvl2pPr>
            <a:lvl3pPr lvl="2">
              <a:spcBef>
                <a:spcPts val="0"/>
              </a:spcBef>
              <a:buSzPts val="2400"/>
              <a:buNone/>
              <a:defRPr sz="2400"/>
            </a:lvl3pPr>
            <a:lvl4pPr lvl="3">
              <a:spcBef>
                <a:spcPts val="0"/>
              </a:spcBef>
              <a:buSzPts val="2400"/>
              <a:buNone/>
              <a:defRPr sz="2400"/>
            </a:lvl4pPr>
            <a:lvl5pPr lvl="4">
              <a:spcBef>
                <a:spcPts val="0"/>
              </a:spcBef>
              <a:buSzPts val="2400"/>
              <a:buNone/>
              <a:defRPr sz="2400"/>
            </a:lvl5pPr>
            <a:lvl6pPr lvl="5">
              <a:spcBef>
                <a:spcPts val="0"/>
              </a:spcBef>
              <a:buSzPts val="2400"/>
              <a:buNone/>
              <a:defRPr sz="2400"/>
            </a:lvl6pPr>
            <a:lvl7pPr lvl="6">
              <a:spcBef>
                <a:spcPts val="0"/>
              </a:spcBef>
              <a:buSzPts val="2400"/>
              <a:buNone/>
              <a:defRPr sz="2400"/>
            </a:lvl7pPr>
            <a:lvl8pPr lvl="7">
              <a:spcBef>
                <a:spcPts val="0"/>
              </a:spcBef>
              <a:buSzPts val="2400"/>
              <a:buNone/>
              <a:defRPr sz="2400"/>
            </a:lvl8pPr>
            <a:lvl9pPr lvl="8">
              <a:spcBef>
                <a:spcPts val="0"/>
              </a:spcBef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buSzPts val="4200"/>
              <a:buNone/>
              <a:defRPr sz="4200"/>
            </a:lvl1pPr>
            <a:lvl2pPr lvl="1" algn="ctr">
              <a:spcBef>
                <a:spcPts val="0"/>
              </a:spcBef>
              <a:buSzPts val="4200"/>
              <a:buNone/>
              <a:defRPr sz="4200"/>
            </a:lvl2pPr>
            <a:lvl3pPr lvl="2" algn="ctr">
              <a:spcBef>
                <a:spcPts val="0"/>
              </a:spcBef>
              <a:buSzPts val="4200"/>
              <a:buNone/>
              <a:defRPr sz="4200"/>
            </a:lvl3pPr>
            <a:lvl4pPr lvl="3" algn="ctr">
              <a:spcBef>
                <a:spcPts val="0"/>
              </a:spcBef>
              <a:buSzPts val="4200"/>
              <a:buNone/>
              <a:defRPr sz="4200"/>
            </a:lvl4pPr>
            <a:lvl5pPr lvl="4" algn="ctr">
              <a:spcBef>
                <a:spcPts val="0"/>
              </a:spcBef>
              <a:buSzPts val="4200"/>
              <a:buNone/>
              <a:defRPr sz="4200"/>
            </a:lvl5pPr>
            <a:lvl6pPr lvl="5" algn="ctr">
              <a:spcBef>
                <a:spcPts val="0"/>
              </a:spcBef>
              <a:buSzPts val="4200"/>
              <a:buNone/>
              <a:defRPr sz="4200"/>
            </a:lvl6pPr>
            <a:lvl7pPr lvl="6" algn="ctr">
              <a:spcBef>
                <a:spcPts val="0"/>
              </a:spcBef>
              <a:buSzPts val="4200"/>
              <a:buNone/>
              <a:defRPr sz="4200"/>
            </a:lvl7pPr>
            <a:lvl8pPr lvl="7" algn="ctr">
              <a:spcBef>
                <a:spcPts val="0"/>
              </a:spcBef>
              <a:buSzPts val="4200"/>
              <a:buNone/>
              <a:defRPr sz="4200"/>
            </a:lvl8pPr>
            <a:lvl9pPr lvl="8" algn="ctr">
              <a:spcBef>
                <a:spcPts val="0"/>
              </a:spcBef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buSzPts val="1800"/>
              <a:buChar char="●"/>
              <a:defRPr/>
            </a:lvl1pPr>
            <a:lvl2pPr lvl="1">
              <a:spcBef>
                <a:spcPts val="0"/>
              </a:spcBef>
              <a:buSzPts val="1400"/>
              <a:buChar char="○"/>
              <a:defRPr/>
            </a:lvl2pPr>
            <a:lvl3pPr lvl="2">
              <a:spcBef>
                <a:spcPts val="0"/>
              </a:spcBef>
              <a:buSzPts val="1400"/>
              <a:buChar char="■"/>
              <a:defRPr/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/>
              <a:t>Curriculum vitae 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/>
              <a:t>Lección </a:t>
            </a:r>
          </a:p>
          <a:p>
            <a:pPr marL="0" lvl="0" indent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/>
              <a:t>Verbos de acción para CV </a:t>
            </a:r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buNone/>
            </a:pPr>
            <a:r>
              <a:rPr lang="es-ES" dirty="0"/>
              <a:t>Existe un truco para conseguir que tu </a:t>
            </a:r>
            <a:r>
              <a:rPr lang="es-ES" dirty="0" err="1"/>
              <a:t>curriculum</a:t>
            </a:r>
            <a:r>
              <a:rPr lang="es-ES" dirty="0"/>
              <a:t> vitae resulte más atractivo: </a:t>
            </a:r>
            <a:r>
              <a:rPr lang="es-ES" dirty="0" smtClean="0"/>
              <a:t>utilizar </a:t>
            </a:r>
            <a:r>
              <a:rPr lang="es-ES" b="1" dirty="0" smtClean="0"/>
              <a:t>verbos </a:t>
            </a:r>
            <a:r>
              <a:rPr lang="es-ES" b="1" dirty="0"/>
              <a:t>de acción</a:t>
            </a:r>
            <a:r>
              <a:rPr lang="es-ES" dirty="0"/>
              <a:t>. El uso moderado de palabras o </a:t>
            </a:r>
            <a:r>
              <a:rPr lang="es-ES" b="1" dirty="0"/>
              <a:t>verbos de acción</a:t>
            </a:r>
            <a:r>
              <a:rPr lang="es-ES" dirty="0"/>
              <a:t> en el </a:t>
            </a:r>
            <a:r>
              <a:rPr lang="es-ES" dirty="0" err="1"/>
              <a:t>curriculum</a:t>
            </a:r>
            <a:r>
              <a:rPr lang="es-ES" dirty="0"/>
              <a:t> pueden otorgarle mayor rendimiento y motivación a tu documento</a:t>
            </a:r>
            <a:endParaRPr lang="en" dirty="0" smtClean="0"/>
          </a:p>
          <a:p>
            <a:pPr marL="0" lvl="0" indent="0">
              <a:spcBef>
                <a:spcPts val="0"/>
              </a:spcBef>
              <a:buNone/>
            </a:pPr>
            <a:r>
              <a:rPr lang="en" dirty="0" smtClean="0"/>
              <a:t>Miren </a:t>
            </a:r>
            <a:r>
              <a:rPr lang="en" dirty="0"/>
              <a:t>la hoja de los verbos de acción.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Ejercicio</a:t>
            </a:r>
            <a:r>
              <a:rPr lang="en-US" dirty="0" smtClean="0"/>
              <a:t>: </a:t>
            </a:r>
            <a:r>
              <a:rPr lang="en-US" dirty="0" err="1" smtClean="0"/>
              <a:t>Sustituye</a:t>
            </a:r>
            <a:r>
              <a:rPr lang="en-US" dirty="0" smtClean="0"/>
              <a:t> las palabras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silabas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i="1" u="sng" dirty="0" smtClean="0"/>
              <a:t>Comunicar</a:t>
            </a:r>
            <a:r>
              <a:rPr lang="es-ES" i="1" u="sng" dirty="0"/>
              <a:t> </a:t>
            </a:r>
            <a:r>
              <a:rPr lang="es-ES" i="1" dirty="0"/>
              <a:t>con los clientes frustrados para reducir al mínimo las quejas planteadas a la alta </a:t>
            </a:r>
            <a:r>
              <a:rPr lang="es-ES" i="1" dirty="0" smtClean="0"/>
              <a:t>dirección. </a:t>
            </a:r>
          </a:p>
          <a:p>
            <a:pPr>
              <a:buNone/>
            </a:pPr>
            <a:endParaRPr lang="es-ES" dirty="0"/>
          </a:p>
          <a:p>
            <a:r>
              <a:rPr lang="es-ES" b="1" i="1" dirty="0"/>
              <a:t>Resolver</a:t>
            </a:r>
            <a:r>
              <a:rPr lang="es-ES" i="1" dirty="0"/>
              <a:t> las quejas del cliente para minimizar los escalamientos de queja</a:t>
            </a:r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63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Práctica</a:t>
            </a:r>
            <a:r>
              <a:rPr lang="en-US" dirty="0" smtClean="0"/>
              <a:t>:</a:t>
            </a:r>
            <a:r>
              <a:rPr lang="en-US" dirty="0"/>
              <a:t> </a:t>
            </a:r>
            <a:r>
              <a:rPr lang="en-US" dirty="0" err="1"/>
              <a:t>Sustituye</a:t>
            </a:r>
            <a:r>
              <a:rPr lang="en-US" dirty="0"/>
              <a:t> las palabras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silabas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US" b="1" u="sng" dirty="0" err="1" smtClean="0"/>
              <a:t>Sé</a:t>
            </a:r>
            <a:r>
              <a:rPr lang="en-US" dirty="0" smtClean="0"/>
              <a:t> </a:t>
            </a:r>
            <a:r>
              <a:rPr lang="en-US" dirty="0" err="1" smtClean="0"/>
              <a:t>usar</a:t>
            </a:r>
            <a:r>
              <a:rPr lang="en-US" dirty="0" smtClean="0"/>
              <a:t> el </a:t>
            </a:r>
            <a:r>
              <a:rPr lang="en-US" dirty="0" err="1" smtClean="0"/>
              <a:t>programa</a:t>
            </a:r>
            <a:r>
              <a:rPr lang="en-US" dirty="0" smtClean="0"/>
              <a:t> Microsoft word.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u="sng" dirty="0" err="1" smtClean="0"/>
              <a:t>Agarro</a:t>
            </a:r>
            <a:r>
              <a:rPr lang="en-US" dirty="0" smtClean="0"/>
              <a:t> </a:t>
            </a:r>
            <a:r>
              <a:rPr lang="en-US" dirty="0" err="1" smtClean="0"/>
              <a:t>información</a:t>
            </a:r>
            <a:r>
              <a:rPr lang="en-US" dirty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acontecimientos</a:t>
            </a:r>
            <a:r>
              <a:rPr lang="en-US" dirty="0" smtClean="0"/>
              <a:t> </a:t>
            </a:r>
            <a:r>
              <a:rPr lang="en-US" dirty="0" err="1" smtClean="0"/>
              <a:t>contemporáneos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u="sng" dirty="0" err="1" smtClean="0"/>
              <a:t>Hago</a:t>
            </a:r>
            <a:r>
              <a:rPr lang="en-US" dirty="0" smtClean="0"/>
              <a:t> planes de </a:t>
            </a:r>
            <a:r>
              <a:rPr lang="en-US" dirty="0" err="1" smtClean="0"/>
              <a:t>lección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u="sng" dirty="0" err="1" smtClean="0"/>
              <a:t>Preparo</a:t>
            </a:r>
            <a:r>
              <a:rPr lang="en-US" dirty="0" smtClean="0"/>
              <a:t> planes de </a:t>
            </a:r>
            <a:r>
              <a:rPr lang="en-US" dirty="0" err="1" smtClean="0"/>
              <a:t>diseño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u="sng" dirty="0" err="1" smtClean="0"/>
              <a:t>Hablo</a:t>
            </a:r>
            <a:r>
              <a:rPr lang="en-US" dirty="0" smtClean="0"/>
              <a:t> con </a:t>
            </a:r>
            <a:r>
              <a:rPr lang="en-US" dirty="0" err="1" smtClean="0"/>
              <a:t>clientes</a:t>
            </a:r>
            <a:r>
              <a:rPr lang="en-US" dirty="0" smtClean="0"/>
              <a:t> y </a:t>
            </a:r>
            <a:r>
              <a:rPr lang="en-US" dirty="0" err="1" smtClean="0"/>
              <a:t>arreglo</a:t>
            </a:r>
            <a:r>
              <a:rPr lang="en-US" dirty="0" smtClean="0"/>
              <a:t> </a:t>
            </a:r>
            <a:r>
              <a:rPr lang="en-US" dirty="0" err="1" smtClean="0"/>
              <a:t>problemas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u="sng" dirty="0" err="1" smtClean="0"/>
              <a:t>Organizo</a:t>
            </a:r>
            <a:r>
              <a:rPr lang="en-US" b="1" u="sng" dirty="0" smtClean="0"/>
              <a:t> </a:t>
            </a:r>
            <a:r>
              <a:rPr lang="en-US" dirty="0" err="1" smtClean="0"/>
              <a:t>eventos</a:t>
            </a:r>
            <a:r>
              <a:rPr lang="en-US" dirty="0" smtClean="0"/>
              <a:t> para la </a:t>
            </a:r>
            <a:r>
              <a:rPr lang="en-US" dirty="0" err="1" smtClean="0"/>
              <a:t>compañia</a:t>
            </a:r>
            <a:r>
              <a:rPr lang="en-US" dirty="0" smtClean="0"/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US" b="1" u="sng" dirty="0" err="1" smtClean="0"/>
              <a:t>Manejo</a:t>
            </a:r>
            <a:r>
              <a:rPr lang="en-US" dirty="0" smtClean="0"/>
              <a:t> las </a:t>
            </a:r>
            <a:r>
              <a:rPr lang="en-US" dirty="0" err="1" smtClean="0"/>
              <a:t>redes</a:t>
            </a:r>
            <a:r>
              <a:rPr lang="en-US" dirty="0" smtClean="0"/>
              <a:t> </a:t>
            </a:r>
            <a:r>
              <a:rPr lang="en-US" dirty="0" err="1" smtClean="0"/>
              <a:t>sociales</a:t>
            </a:r>
            <a:r>
              <a:rPr lang="en-US" dirty="0" smtClean="0"/>
              <a:t> para el hotel.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1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indent="-342900">
              <a:buAutoNum type="arabicPeriod"/>
            </a:pPr>
            <a:r>
              <a:rPr lang="en-US" b="1" u="sng" dirty="0" err="1" smtClean="0"/>
              <a:t>Escucho</a:t>
            </a:r>
            <a:r>
              <a:rPr lang="en-US" dirty="0" smtClean="0"/>
              <a:t> </a:t>
            </a:r>
            <a:r>
              <a:rPr lang="en-US" dirty="0" err="1" smtClean="0"/>
              <a:t>reclamaciones</a:t>
            </a:r>
            <a:r>
              <a:rPr lang="en-US" dirty="0" smtClean="0"/>
              <a:t> y </a:t>
            </a:r>
            <a:r>
              <a:rPr lang="en-US" dirty="0" err="1" smtClean="0"/>
              <a:t>quejas</a:t>
            </a:r>
            <a:r>
              <a:rPr lang="en-US" dirty="0" smtClean="0"/>
              <a:t> de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clientes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b="1" u="sng" dirty="0" err="1" smtClean="0"/>
              <a:t>Trabajo</a:t>
            </a:r>
            <a:r>
              <a:rPr lang="en-US" dirty="0" smtClean="0"/>
              <a:t> </a:t>
            </a:r>
            <a:r>
              <a:rPr lang="en-US" dirty="0" err="1" smtClean="0"/>
              <a:t>bien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equipo</a:t>
            </a:r>
            <a:r>
              <a:rPr lang="en-US" dirty="0" smtClean="0"/>
              <a:t>. </a:t>
            </a:r>
          </a:p>
          <a:p>
            <a:pPr marL="342900" indent="-342900">
              <a:buAutoNum type="arabicPeriod"/>
            </a:pPr>
            <a:r>
              <a:rPr lang="en-US" b="1" u="sng" dirty="0" err="1" smtClean="0"/>
              <a:t>Colaboro</a:t>
            </a:r>
            <a:r>
              <a:rPr lang="en-US" dirty="0" smtClean="0"/>
              <a:t> con </a:t>
            </a:r>
            <a:r>
              <a:rPr lang="en-US" dirty="0" err="1" smtClean="0"/>
              <a:t>los</a:t>
            </a:r>
            <a:r>
              <a:rPr lang="en-US" dirty="0" smtClean="0"/>
              <a:t> </a:t>
            </a:r>
            <a:r>
              <a:rPr lang="en-US" dirty="0" err="1" smtClean="0"/>
              <a:t>miembros</a:t>
            </a:r>
            <a:r>
              <a:rPr lang="en-US" dirty="0" smtClean="0"/>
              <a:t> de mi </a:t>
            </a:r>
            <a:r>
              <a:rPr lang="en-US" dirty="0" err="1" smtClean="0"/>
              <a:t>equipo</a:t>
            </a:r>
            <a:r>
              <a:rPr lang="en-US" dirty="0" smtClean="0"/>
              <a:t>.</a:t>
            </a:r>
          </a:p>
          <a:p>
            <a:pPr marL="342900" indent="-342900">
              <a:buAutoNum type="arabicPeriod"/>
            </a:pPr>
            <a:r>
              <a:rPr lang="en-US" b="1" u="sng" dirty="0" err="1" smtClean="0"/>
              <a:t>Escribo</a:t>
            </a:r>
            <a:r>
              <a:rPr lang="en-US" dirty="0" smtClean="0"/>
              <a:t> </a:t>
            </a:r>
            <a:r>
              <a:rPr lang="en-US" dirty="0" err="1" smtClean="0"/>
              <a:t>discursos</a:t>
            </a:r>
            <a:r>
              <a:rPr lang="en-US" dirty="0" smtClean="0"/>
              <a:t> y </a:t>
            </a:r>
            <a:r>
              <a:rPr lang="en-US" dirty="0" err="1" smtClean="0"/>
              <a:t>presentaciones</a:t>
            </a:r>
            <a:r>
              <a:rPr lang="en-US" smtClean="0"/>
              <a:t>.  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3831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Carta de </a:t>
            </a:r>
            <a:r>
              <a:rPr lang="en-US" dirty="0" err="1" smtClean="0"/>
              <a:t>introducción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2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780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Calentamiento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Escribe o </a:t>
            </a:r>
            <a:r>
              <a:rPr lang="en-US" dirty="0" err="1" smtClean="0"/>
              <a:t>inventa</a:t>
            </a:r>
            <a:r>
              <a:rPr lang="en-US" dirty="0" smtClean="0"/>
              <a:t> dos </a:t>
            </a:r>
            <a:r>
              <a:rPr lang="en-US" dirty="0" err="1" smtClean="0"/>
              <a:t>experiencias</a:t>
            </a:r>
            <a:r>
              <a:rPr lang="en-US" dirty="0" smtClean="0"/>
              <a:t> </a:t>
            </a:r>
            <a:r>
              <a:rPr lang="en-US" dirty="0" err="1" smtClean="0"/>
              <a:t>laborales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relación</a:t>
            </a:r>
            <a:r>
              <a:rPr lang="en-US" dirty="0" smtClean="0"/>
              <a:t> con el </a:t>
            </a:r>
            <a:r>
              <a:rPr lang="en-US" dirty="0" err="1" smtClean="0"/>
              <a:t>puesto</a:t>
            </a:r>
            <a:r>
              <a:rPr lang="en-US" dirty="0" smtClean="0"/>
              <a:t> </a:t>
            </a:r>
            <a:r>
              <a:rPr lang="en-US" dirty="0" err="1" smtClean="0"/>
              <a:t>solicitado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39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/>
              <a:t>Datos de información 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Nombre completo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Dirección de domicilio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Dirección de correo electrónico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Número de teléfono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 smtClean="0"/>
              <a:t>Objetivo: </a:t>
            </a:r>
            <a:endParaRPr lang="en" dirty="0"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/>
              <a:t>El objetivo debe mencionar su meta personal en relación con el puesto solicitado. </a:t>
            </a:r>
            <a:endParaRPr lang="en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dirty="0" smtClean="0"/>
              <a:t>R</a:t>
            </a:r>
            <a:r>
              <a:rPr lang="en" dirty="0" smtClean="0"/>
              <a:t>ecomendación:</a:t>
            </a:r>
          </a:p>
          <a:p>
            <a:pPr marL="457200" lvl="0" indent="-317500">
              <a:spcAft>
                <a:spcPts val="0"/>
              </a:spcAft>
            </a:pPr>
            <a:r>
              <a:rPr lang="en" dirty="0"/>
              <a:t>Usar verbos de acción </a:t>
            </a:r>
          </a:p>
          <a:p>
            <a:pPr marL="457200" lvl="0" indent="-317500">
              <a:spcAft>
                <a:spcPts val="0"/>
              </a:spcAft>
            </a:pPr>
            <a:r>
              <a:rPr lang="en" dirty="0"/>
              <a:t>Mencionar </a:t>
            </a:r>
            <a:r>
              <a:rPr lang="en" dirty="0" smtClean="0"/>
              <a:t>interes en el </a:t>
            </a:r>
            <a:r>
              <a:rPr lang="en" dirty="0"/>
              <a:t>puesto </a:t>
            </a:r>
          </a:p>
          <a:p>
            <a:pPr marL="457200" lvl="0" indent="-317500"/>
            <a:r>
              <a:rPr lang="en" dirty="0"/>
              <a:t>Sencillo y preciso </a:t>
            </a:r>
          </a:p>
          <a:p>
            <a:pPr marL="0" lvl="0" indent="0">
              <a:spcBef>
                <a:spcPts val="0"/>
              </a:spcBef>
              <a:buNone/>
            </a:pPr>
            <a:endParaRPr lang="en" dirty="0"/>
          </a:p>
        </p:txBody>
      </p:sp>
      <p:sp>
        <p:nvSpPr>
          <p:cNvPr id="68" name="Shape 68"/>
          <p:cNvSpPr txBox="1">
            <a:spLocks noGrp="1"/>
          </p:cNvSpPr>
          <p:nvPr>
            <p:ph type="body" idx="2"/>
          </p:nvPr>
        </p:nvSpPr>
        <p:spPr>
          <a:xfrm>
            <a:off x="4832400" y="445025"/>
            <a:ext cx="3999900" cy="41238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b="1" u="sng" dirty="0" smtClean="0"/>
              <a:t>Ejemplo</a:t>
            </a:r>
            <a:r>
              <a:rPr lang="en" b="1" u="sng" dirty="0" smtClean="0"/>
              <a:t>s</a:t>
            </a:r>
            <a:endParaRPr lang="en" b="1" u="sng" dirty="0" smtClean="0"/>
          </a:p>
          <a:p>
            <a:pPr marL="285750" indent="-285750"/>
            <a:r>
              <a:rPr lang="en" dirty="0"/>
              <a:t>O</a:t>
            </a:r>
            <a:r>
              <a:rPr lang="en" dirty="0" smtClean="0"/>
              <a:t>btener </a:t>
            </a:r>
            <a:r>
              <a:rPr lang="en" dirty="0"/>
              <a:t>una plaza de docente del nivel secundario o preparatorio. </a:t>
            </a:r>
            <a:r>
              <a:rPr lang="en" dirty="0" smtClean="0"/>
              <a:t>Facilitar el </a:t>
            </a:r>
            <a:r>
              <a:rPr lang="en" dirty="0"/>
              <a:t>aprendizaje de las </a:t>
            </a:r>
            <a:r>
              <a:rPr lang="en" dirty="0" smtClean="0"/>
              <a:t>matemáticas.</a:t>
            </a:r>
          </a:p>
          <a:p>
            <a:pPr marL="285750" indent="-285750"/>
            <a:r>
              <a:rPr lang="en" dirty="0" smtClean="0"/>
              <a:t> </a:t>
            </a:r>
            <a:r>
              <a:rPr lang="es-ES" dirty="0" smtClean="0"/>
              <a:t>Obtener </a:t>
            </a:r>
            <a:r>
              <a:rPr lang="es-ES" dirty="0"/>
              <a:t>un puesto en la empresa, para contribuir con mi experiencia en prácticas y habilidad en el logro de las metas generales de la </a:t>
            </a:r>
            <a:r>
              <a:rPr lang="es-ES" dirty="0" smtClean="0"/>
              <a:t>empresa, </a:t>
            </a:r>
            <a:r>
              <a:rPr lang="es-ES" dirty="0"/>
              <a:t>con la oportunidad de continuar desarrollándome</a:t>
            </a:r>
            <a:r>
              <a:rPr lang="es-ES" dirty="0" smtClean="0"/>
              <a:t>.</a:t>
            </a:r>
          </a:p>
          <a:p>
            <a:pPr marL="285750" indent="-285750"/>
            <a:r>
              <a:rPr lang="es-ES" dirty="0"/>
              <a:t>Formar parte de una sólida organización donde pueda expandir y desarrollar mis conocimientos, capacidad de </a:t>
            </a:r>
            <a:r>
              <a:rPr lang="es-ES" dirty="0" smtClean="0"/>
              <a:t>comunicación, contribuyendo </a:t>
            </a:r>
            <a:r>
              <a:rPr lang="es-ES" dirty="0"/>
              <a:t>así al cumplimiento de las </a:t>
            </a:r>
            <a:r>
              <a:rPr lang="es-ES" dirty="0" smtClean="0"/>
              <a:t>metas de </a:t>
            </a:r>
            <a:r>
              <a:rPr lang="es-ES" dirty="0"/>
              <a:t>la compañía</a:t>
            </a:r>
          </a:p>
          <a:p>
            <a:pPr marL="0" lvl="0" indent="0">
              <a:spcBef>
                <a:spcPts val="0"/>
              </a:spcBef>
              <a:buNone/>
            </a:pPr>
            <a:endParaRPr lang="en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4463" y="3085485"/>
            <a:ext cx="1617537" cy="1928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buNone/>
            </a:pPr>
            <a:r>
              <a:rPr lang="en" b="1" dirty="0" smtClean="0"/>
              <a:t>Formación académica </a:t>
            </a:r>
            <a:r>
              <a:rPr lang="en" b="1" dirty="0"/>
              <a:t>: </a:t>
            </a:r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dirty="0"/>
              <a:t>En orden cronológico, empezando con </a:t>
            </a:r>
            <a:r>
              <a:rPr lang="en" dirty="0" smtClean="0"/>
              <a:t>lo </a:t>
            </a:r>
            <a:r>
              <a:rPr lang="en" dirty="0"/>
              <a:t>más recientes.  Menciona donde que qué has estudiado. </a:t>
            </a:r>
            <a:r>
              <a:rPr lang="en" dirty="0" smtClean="0"/>
              <a:t>Incluye:</a:t>
            </a:r>
          </a:p>
          <a:p>
            <a:pPr marL="342900" indent="-342900" fontAlgn="base">
              <a:buFont typeface="+mj-lt"/>
              <a:buAutoNum type="arabicPeriod"/>
            </a:pPr>
            <a:r>
              <a:rPr lang="es-ES" b="1" dirty="0"/>
              <a:t>Nombre del </a:t>
            </a:r>
            <a:r>
              <a:rPr lang="es-ES" b="1" dirty="0" smtClean="0"/>
              <a:t>centro</a:t>
            </a:r>
            <a:endParaRPr lang="es-ES" dirty="0"/>
          </a:p>
          <a:p>
            <a:pPr marL="342900" indent="-342900" fontAlgn="base">
              <a:buFont typeface="+mj-lt"/>
              <a:buAutoNum type="arabicPeriod"/>
            </a:pPr>
            <a:r>
              <a:rPr lang="es-ES" b="1" dirty="0"/>
              <a:t>Nombre del </a:t>
            </a:r>
            <a:r>
              <a:rPr lang="es-ES" b="1" dirty="0" smtClean="0"/>
              <a:t>título </a:t>
            </a:r>
            <a:endParaRPr lang="es-ES" dirty="0"/>
          </a:p>
          <a:p>
            <a:pPr marL="342900" indent="-342900" fontAlgn="base">
              <a:buFont typeface="+mj-lt"/>
              <a:buAutoNum type="arabicPeriod"/>
            </a:pPr>
            <a:r>
              <a:rPr lang="es-ES" b="1" dirty="0"/>
              <a:t>Fecha en la que se realizaron los estudios</a:t>
            </a:r>
            <a:r>
              <a:rPr lang="es-ES" dirty="0"/>
              <a:t> (inicio y fin)</a:t>
            </a:r>
          </a:p>
          <a:p>
            <a:pPr marL="0" lvl="0" indent="0">
              <a:spcBef>
                <a:spcPts val="0"/>
              </a:spcBef>
              <a:buNone/>
            </a:pPr>
            <a:endParaRPr lang="en" dirty="0" smtClean="0"/>
          </a:p>
          <a:p>
            <a:pPr marL="0" lvl="0" indent="0">
              <a:spcBef>
                <a:spcPts val="0"/>
              </a:spcBef>
              <a:buNone/>
            </a:pPr>
            <a:endParaRPr lang="en" dirty="0" smtClean="0"/>
          </a:p>
        </p:txBody>
      </p:sp>
      <p:sp>
        <p:nvSpPr>
          <p:cNvPr id="2" name="Text Placeholder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buNone/>
            </a:pPr>
            <a:r>
              <a:rPr lang="es-ES" dirty="0"/>
              <a:t>En el apartado de datos académicos es recomendable comenzar por el nivel máximo de formación alcanzado, tales como carrera universitaria, máster, postgrado o similares, que son los estudios que normalmente dan acceso al objetivo </a:t>
            </a:r>
            <a:r>
              <a:rPr lang="es-ES" dirty="0" smtClean="0"/>
              <a:t>profesional.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2400" y="3082975"/>
            <a:ext cx="3067050" cy="1485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buNone/>
            </a:pPr>
            <a:r>
              <a:rPr lang="en" b="1" dirty="0"/>
              <a:t>Experiencia </a:t>
            </a:r>
            <a:r>
              <a:rPr lang="en" b="1" dirty="0" smtClean="0"/>
              <a:t>laboral:  </a:t>
            </a:r>
            <a:endParaRPr lang="en" b="1" dirty="0"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También en orden cronológico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Escribir frases simples y precisas sobre sus encargos y responsabilidades.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Utilizar una variedad de términos  y verbos de acción. </a:t>
            </a:r>
          </a:p>
          <a:p>
            <a:pPr marL="342900" lvl="0" indent="-342900">
              <a:spcBef>
                <a:spcPts val="0"/>
              </a:spcBef>
              <a:buFont typeface="+mj-lt"/>
              <a:buAutoNum type="arabicPeriod"/>
            </a:pPr>
            <a:r>
              <a:rPr lang="en" dirty="0"/>
              <a:t>Sustituir palabras por sinónimos para no repetirse.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Experiencia</a:t>
            </a:r>
            <a:r>
              <a:rPr lang="en-US" dirty="0" smtClean="0"/>
              <a:t> </a:t>
            </a:r>
            <a:r>
              <a:rPr lang="en-US" dirty="0" err="1" smtClean="0"/>
              <a:t>Laboral</a:t>
            </a:r>
            <a:r>
              <a:rPr lang="en-US" dirty="0" smtClean="0"/>
              <a:t>:  </a:t>
            </a:r>
            <a:r>
              <a:rPr lang="en-US" dirty="0" err="1" smtClean="0"/>
              <a:t>Ejemplo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/>
            <a:r>
              <a:rPr lang="es-ES" sz="2000" b="1" dirty="0"/>
              <a:t>Ama de llaves ejecutiva. Hotel NH La Avanzada. </a:t>
            </a:r>
            <a:r>
              <a:rPr lang="es-ES" sz="2000" b="1" dirty="0" err="1"/>
              <a:t>Leioa</a:t>
            </a:r>
            <a:r>
              <a:rPr lang="es-ES" sz="2000" b="1" dirty="0"/>
              <a:t>, </a:t>
            </a:r>
            <a:r>
              <a:rPr lang="es-ES" sz="2000" b="1" dirty="0" err="1"/>
              <a:t>Bizkaia</a:t>
            </a:r>
            <a:r>
              <a:rPr lang="es-ES" dirty="0" smtClean="0"/>
              <a:t>.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/>
              <a:t>Octubre 2014 – Febrero 2017.</a:t>
            </a:r>
          </a:p>
          <a:p>
            <a:pPr>
              <a:buNone/>
            </a:pPr>
            <a:r>
              <a:rPr lang="es-ES" sz="1600" dirty="0" smtClean="0"/>
              <a:t>Responsabilidades:  Planificación </a:t>
            </a:r>
            <a:r>
              <a:rPr lang="es-ES" sz="1600" dirty="0"/>
              <a:t>y gestión de departamentos de ama de llaves y zonas </a:t>
            </a:r>
            <a:r>
              <a:rPr lang="es-ES" sz="1600" dirty="0" smtClean="0"/>
              <a:t>comunes. Supervisión </a:t>
            </a:r>
            <a:r>
              <a:rPr lang="es-ES" sz="1600" dirty="0"/>
              <a:t>de habitaciones y áreas de </a:t>
            </a:r>
            <a:r>
              <a:rPr lang="es-ES" sz="1600" dirty="0" smtClean="0"/>
              <a:t>servicio. Control </a:t>
            </a:r>
            <a:r>
              <a:rPr lang="es-ES" sz="1600" dirty="0"/>
              <a:t>de gastos </a:t>
            </a:r>
            <a:r>
              <a:rPr lang="es-ES" sz="1600" dirty="0" smtClean="0"/>
              <a:t>en el </a:t>
            </a:r>
            <a:r>
              <a:rPr lang="es-ES" sz="1600" dirty="0"/>
              <a:t>Departamento de Ama de </a:t>
            </a:r>
            <a:r>
              <a:rPr lang="es-ES" sz="1600" dirty="0" smtClean="0"/>
              <a:t>Llaves. Supervisión </a:t>
            </a:r>
            <a:r>
              <a:rPr lang="es-ES" sz="1600" dirty="0"/>
              <a:t>y control de </a:t>
            </a:r>
            <a:r>
              <a:rPr lang="es-ES" sz="1600" dirty="0" smtClean="0"/>
              <a:t>equipos. Gestión </a:t>
            </a:r>
            <a:r>
              <a:rPr lang="es-ES" sz="1600" dirty="0"/>
              <a:t>de quejas y reclamaciones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38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Habilidades profesionales</a:t>
            </a:r>
            <a:br>
              <a:rPr lang="es-ES" b="1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Describe </a:t>
            </a:r>
            <a:r>
              <a:rPr lang="en-US" dirty="0" err="1" smtClean="0"/>
              <a:t>tus</a:t>
            </a:r>
            <a:r>
              <a:rPr lang="en-US" dirty="0" smtClean="0"/>
              <a:t> </a:t>
            </a:r>
            <a:r>
              <a:rPr lang="en-US" dirty="0" err="1" smtClean="0"/>
              <a:t>habilidades</a:t>
            </a:r>
            <a:r>
              <a:rPr lang="en-US" dirty="0" smtClean="0"/>
              <a:t>, </a:t>
            </a:r>
            <a:r>
              <a:rPr lang="en-US" dirty="0" err="1" smtClean="0"/>
              <a:t>destrezas</a:t>
            </a:r>
            <a:r>
              <a:rPr lang="en-US" dirty="0" smtClean="0"/>
              <a:t>, </a:t>
            </a:r>
            <a:r>
              <a:rPr lang="en-US" dirty="0" err="1" smtClean="0"/>
              <a:t>cualidades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buNone/>
            </a:pPr>
            <a:r>
              <a:rPr lang="en-US" sz="1600" b="1" u="sng" dirty="0" err="1" smtClean="0"/>
              <a:t>Ejemplo</a:t>
            </a:r>
            <a:r>
              <a:rPr lang="en-US" sz="1600" b="1" u="sng" dirty="0" smtClean="0"/>
              <a:t>: </a:t>
            </a:r>
          </a:p>
          <a:p>
            <a:r>
              <a:rPr lang="es-ES" dirty="0"/>
              <a:t>Carácter flexible para gestionar equipos.</a:t>
            </a:r>
          </a:p>
          <a:p>
            <a:r>
              <a:rPr lang="es-ES" dirty="0"/>
              <a:t>Capacidad para detectar y resolver problemas.</a:t>
            </a:r>
          </a:p>
          <a:p>
            <a:r>
              <a:rPr lang="es-ES" dirty="0"/>
              <a:t>Grandes dotes de empatía con el cliente.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96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Competencias digitales</a:t>
            </a:r>
            <a:br>
              <a:rPr lang="es-ES" b="1" dirty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 smtClean="0"/>
              <a:t>Una </a:t>
            </a:r>
            <a:r>
              <a:rPr lang="en-US" sz="2000" dirty="0" err="1" smtClean="0"/>
              <a:t>lista</a:t>
            </a:r>
            <a:r>
              <a:rPr lang="en-US" sz="2000" dirty="0" smtClean="0"/>
              <a:t> de </a:t>
            </a:r>
            <a:r>
              <a:rPr lang="en-US" sz="2000" dirty="0" err="1" smtClean="0"/>
              <a:t>destrezas</a:t>
            </a:r>
            <a:r>
              <a:rPr lang="en-US" sz="2000" dirty="0" smtClean="0"/>
              <a:t> y </a:t>
            </a:r>
            <a:r>
              <a:rPr lang="en-US" sz="2000" dirty="0" err="1" smtClean="0"/>
              <a:t>competencias</a:t>
            </a:r>
            <a:r>
              <a:rPr lang="en-US" sz="2000" dirty="0" smtClean="0"/>
              <a:t> </a:t>
            </a:r>
            <a:r>
              <a:rPr lang="en-US" sz="2000" dirty="0" err="1" smtClean="0"/>
              <a:t>digitales</a:t>
            </a:r>
            <a:r>
              <a:rPr lang="en-US" sz="2000" dirty="0" smtClean="0"/>
              <a:t>. </a:t>
            </a:r>
            <a:endParaRPr lang="en-US" sz="2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Ejemplos: </a:t>
            </a:r>
          </a:p>
          <a:p>
            <a:endParaRPr lang="es-ES" dirty="0"/>
          </a:p>
          <a:p>
            <a:r>
              <a:rPr lang="es-ES" sz="1800" dirty="0" smtClean="0"/>
              <a:t>Experiencia </a:t>
            </a:r>
            <a:r>
              <a:rPr lang="es-ES" sz="1800" dirty="0"/>
              <a:t>en el uso del programa ______. </a:t>
            </a:r>
          </a:p>
          <a:p>
            <a:r>
              <a:rPr lang="es-ES" sz="1800" dirty="0"/>
              <a:t>Manejo profesional del paquete Microsoft Office.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86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433</Words>
  <Application>Microsoft Office PowerPoint</Application>
  <PresentationFormat>On-screen Show (16:9)</PresentationFormat>
  <Paragraphs>69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Arial</vt:lpstr>
      <vt:lpstr>Simple Light</vt:lpstr>
      <vt:lpstr>Curriculum vitae </vt:lpstr>
      <vt:lpstr>Calentamiento:</vt:lpstr>
      <vt:lpstr>Datos de información </vt:lpstr>
      <vt:lpstr>Objetivo: </vt:lpstr>
      <vt:lpstr>Formación académica : </vt:lpstr>
      <vt:lpstr>Experiencia laboral:  </vt:lpstr>
      <vt:lpstr>Experiencia Laboral:  Ejemplo</vt:lpstr>
      <vt:lpstr>Habilidades profesionales </vt:lpstr>
      <vt:lpstr>Competencias digitales </vt:lpstr>
      <vt:lpstr>Verbos de acción para CV </vt:lpstr>
      <vt:lpstr>Ejercicio: Sustituye las palabras por silabas. </vt:lpstr>
      <vt:lpstr>Práctica: Sustituye las palabras por silabas</vt:lpstr>
      <vt:lpstr>PowerPoint Presentation</vt:lpstr>
      <vt:lpstr>Carta de introducción: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Curriculum vitae </dc:title>
  <cp:lastModifiedBy>Elisa Nieves</cp:lastModifiedBy>
  <cp:revision>18</cp:revision>
  <dcterms:modified xsi:type="dcterms:W3CDTF">2017-12-12T19:39:56Z</dcterms:modified>
</cp:coreProperties>
</file>