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4" r:id="rId6"/>
    <p:sldId id="260" r:id="rId7"/>
    <p:sldId id="265" r:id="rId8"/>
    <p:sldId id="261" r:id="rId9"/>
    <p:sldId id="266" r:id="rId10"/>
    <p:sldId id="262" r:id="rId11"/>
    <p:sldId id="263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67623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217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0076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884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890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195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4000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391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8057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6433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4921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03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r"/>
            <a:r>
              <a:rPr lang="en" dirty="0"/>
              <a:t>Carta de presentacion </a:t>
            </a:r>
            <a:endParaRPr dirty="0"/>
          </a:p>
        </p:txBody>
      </p:sp>
      <p:pic>
        <p:nvPicPr>
          <p:cNvPr id="4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448" y="267129"/>
            <a:ext cx="3986374" cy="4555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Por fin: l</a:t>
            </a:r>
            <a:r>
              <a:rPr lang="en" dirty="0" smtClean="0"/>
              <a:t>a </a:t>
            </a:r>
            <a:r>
              <a:rPr lang="en" dirty="0"/>
              <a:t>despedida 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08973" y="1334051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En este punto, deberás mostrar tu interés por concertar una entrevista. </a:t>
            </a:r>
            <a:br>
              <a:rPr lang="en" dirty="0"/>
            </a:br>
            <a:r>
              <a:rPr lang="en" dirty="0"/>
              <a:t>Ahora, debes escribir la despedida en un par de frases, "Gracias por su tiempo", "Un cordial saludo" y abajo tu firma.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Ahora te toca…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smtClean="0"/>
              <a:t>Los pasos---  </a:t>
            </a:r>
            <a:endParaRPr lang="en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La introducción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Párrafo 2- tus competencias y habilidades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Párrafo 3- que puedes aportar a la empresa </a:t>
            </a:r>
          </a:p>
          <a:p>
            <a:pPr marL="457200" lvl="0" indent="-342900">
              <a:spcBef>
                <a:spcPts val="0"/>
              </a:spcBef>
              <a:buSzPts val="1800"/>
              <a:buAutoNum type="arabicPeriod"/>
            </a:pPr>
            <a:r>
              <a:rPr lang="en"/>
              <a:t>Despedida 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3100" y="2506725"/>
            <a:ext cx="5139150" cy="4776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7014" y="130113"/>
            <a:ext cx="4276650" cy="488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Primer párrafo: La </a:t>
            </a:r>
            <a:r>
              <a:rPr lang="en" dirty="0"/>
              <a:t>introducción 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0" y="1422083"/>
            <a:ext cx="8520600" cy="3260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primer párrafo de la carta es el más </a:t>
            </a:r>
            <a:r>
              <a:rPr lang="en" dirty="0" smtClean="0"/>
              <a:t>importante</a:t>
            </a:r>
            <a:r>
              <a:rPr lang="en" dirty="0"/>
              <a:t> </a:t>
            </a:r>
            <a:r>
              <a:rPr lang="en" dirty="0" smtClean="0"/>
              <a:t>porque motiva </a:t>
            </a:r>
            <a:r>
              <a:rPr lang="en" dirty="0"/>
              <a:t>al lector a seguir </a:t>
            </a:r>
            <a:r>
              <a:rPr lang="en" dirty="0" smtClean="0"/>
              <a:t>leyendo. </a:t>
            </a:r>
            <a:r>
              <a:rPr lang="en" dirty="0"/>
              <a:t/>
            </a:r>
            <a:br>
              <a:rPr lang="en" dirty="0"/>
            </a:br>
            <a:r>
              <a:rPr lang="en" sz="2000" b="1" dirty="0" smtClean="0"/>
              <a:t>3 </a:t>
            </a:r>
            <a:r>
              <a:rPr lang="en" sz="2000" b="1" dirty="0"/>
              <a:t>objetivos:</a:t>
            </a:r>
            <a:r>
              <a:rPr lang="en" dirty="0"/>
              <a:t/>
            </a:r>
            <a:br>
              <a:rPr lang="en" dirty="0"/>
            </a:br>
            <a:r>
              <a:rPr lang="en" dirty="0" smtClean="0"/>
              <a:t>-1.) </a:t>
            </a:r>
            <a:r>
              <a:rPr lang="en" dirty="0"/>
              <a:t>Explicar el motivo de la carta.</a:t>
            </a:r>
            <a:br>
              <a:rPr lang="en" dirty="0"/>
            </a:br>
            <a:r>
              <a:rPr lang="en" dirty="0"/>
              <a:t>- </a:t>
            </a:r>
            <a:r>
              <a:rPr lang="en" dirty="0" smtClean="0"/>
              <a:t>2.)Ofrecer </a:t>
            </a:r>
            <a:r>
              <a:rPr lang="en" dirty="0"/>
              <a:t>la información precisa, para que el lector pueda en principio saber lo que puedes aportar a las necesidades de la compañía.</a:t>
            </a:r>
            <a:br>
              <a:rPr lang="en" dirty="0"/>
            </a:br>
            <a:r>
              <a:rPr lang="en" dirty="0"/>
              <a:t>- </a:t>
            </a:r>
            <a:r>
              <a:rPr lang="en" dirty="0" smtClean="0"/>
              <a:t>3.)Cautivar </a:t>
            </a:r>
            <a:r>
              <a:rPr lang="en" dirty="0"/>
              <a:t>al lector. </a:t>
            </a:r>
            <a:br>
              <a:rPr lang="en" dirty="0"/>
            </a:br>
            <a:r>
              <a:rPr lang="en" dirty="0" smtClean="0"/>
              <a:t>*****En </a:t>
            </a:r>
            <a:r>
              <a:rPr lang="en" dirty="0"/>
              <a:t>el caso de ser referido por alguna persona, deberías citarlo en este párrafo.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Ahora te toca…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err="1" smtClean="0"/>
              <a:t>Escriban</a:t>
            </a:r>
            <a:r>
              <a:rPr lang="en-US" dirty="0" smtClean="0"/>
              <a:t> el primer </a:t>
            </a:r>
            <a:r>
              <a:rPr lang="en-US" dirty="0" err="1" smtClean="0"/>
              <a:t>párrafo</a:t>
            </a:r>
            <a:r>
              <a:rPr lang="en-US" dirty="0" smtClean="0"/>
              <a:t> (5 </a:t>
            </a:r>
            <a:r>
              <a:rPr lang="en-US" dirty="0" err="1" smtClean="0"/>
              <a:t>minutos</a:t>
            </a:r>
            <a:r>
              <a:rPr lang="en-US" dirty="0" smtClean="0"/>
              <a:t>)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161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Segundo párrafo - tus competencias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561424" y="101772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sz="2000" dirty="0"/>
              <a:t>En el segundo párrafo de la carta de presentación, debes </a:t>
            </a:r>
            <a:r>
              <a:rPr lang="en" sz="2000" dirty="0" smtClean="0"/>
              <a:t>explicar: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 sz="2000" dirty="0" smtClean="0"/>
              <a:t>1.)</a:t>
            </a:r>
            <a:r>
              <a:rPr lang="en" sz="2000" b="1" dirty="0" smtClean="0"/>
              <a:t>por </a:t>
            </a:r>
            <a:r>
              <a:rPr lang="en" sz="2000" b="1" dirty="0"/>
              <a:t>qué quieres trabajar </a:t>
            </a:r>
            <a:r>
              <a:rPr lang="en" sz="2000" dirty="0" smtClean="0"/>
              <a:t>para </a:t>
            </a:r>
            <a:r>
              <a:rPr lang="en" sz="2000" dirty="0"/>
              <a:t>esa </a:t>
            </a:r>
            <a:r>
              <a:rPr lang="en" sz="2000" dirty="0" smtClean="0"/>
              <a:t>compañía.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 sz="2000" dirty="0" smtClean="0"/>
              <a:t>2.) </a:t>
            </a:r>
            <a:r>
              <a:rPr lang="en" sz="2000" b="1" dirty="0" smtClean="0"/>
              <a:t>por </a:t>
            </a:r>
            <a:r>
              <a:rPr lang="en" sz="2000" b="1" dirty="0"/>
              <a:t>qué estás cualificado </a:t>
            </a:r>
            <a:r>
              <a:rPr lang="en" sz="2000" dirty="0"/>
              <a:t>para ese puesto</a:t>
            </a:r>
            <a:r>
              <a:rPr lang="en" dirty="0"/>
              <a:t>.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5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1048" y="1017725"/>
            <a:ext cx="3681012" cy="4568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Ahora te toca…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err="1" smtClean="0"/>
              <a:t>Escriban</a:t>
            </a:r>
            <a:r>
              <a:rPr lang="en-US" dirty="0" smtClean="0"/>
              <a:t> el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párrafo</a:t>
            </a:r>
            <a:r>
              <a:rPr lang="en-US" dirty="0" smtClean="0"/>
              <a:t> (5 </a:t>
            </a:r>
            <a:r>
              <a:rPr lang="en-US" dirty="0" err="1" smtClean="0"/>
              <a:t>minutos</a:t>
            </a:r>
            <a:r>
              <a:rPr lang="en-US" dirty="0" smtClean="0"/>
              <a:t>)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08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/>
              <a:t>Tercer párrafo- que puedes aportar 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2" y="1340824"/>
            <a:ext cx="6507300" cy="4082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Debes explicar por qué estás interesado en la empresa o en el sector y qué es lo </a:t>
            </a:r>
            <a:r>
              <a:rPr lang="en" dirty="0" smtClean="0"/>
              <a:t>que puedes aportar en </a:t>
            </a:r>
            <a:r>
              <a:rPr lang="en" dirty="0"/>
              <a:t>el puesto y para ser útil en la empresa</a:t>
            </a:r>
            <a:r>
              <a:rPr lang="en" dirty="0" smtClean="0"/>
              <a:t>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 smtClean="0"/>
              <a:t>Debes </a:t>
            </a:r>
            <a:r>
              <a:rPr lang="en" dirty="0"/>
              <a:t>relacionar los logros y éxitos que consideres que pueden ser importantes para el puesto que solicitas.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Aquí puedes incluir </a:t>
            </a:r>
            <a:r>
              <a:rPr lang="en" dirty="0" smtClean="0"/>
              <a:t>datos </a:t>
            </a:r>
            <a:r>
              <a:rPr lang="en" dirty="0"/>
              <a:t>relevantes que muestren que estás familiarizado con la compañía o el sector. </a:t>
            </a:r>
            <a:br>
              <a:rPr lang="en" dirty="0"/>
            </a:b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Ahora te toca…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err="1" smtClean="0"/>
              <a:t>Escriban</a:t>
            </a:r>
            <a:r>
              <a:rPr lang="en-US" dirty="0" smtClean="0"/>
              <a:t> el </a:t>
            </a:r>
            <a:r>
              <a:rPr lang="en-US" dirty="0" err="1" smtClean="0"/>
              <a:t>tercer</a:t>
            </a:r>
            <a:r>
              <a:rPr lang="en-US" dirty="0" smtClean="0"/>
              <a:t> </a:t>
            </a:r>
            <a:r>
              <a:rPr lang="en-US" dirty="0" err="1" smtClean="0"/>
              <a:t>párrafo</a:t>
            </a:r>
            <a:r>
              <a:rPr lang="en-US" dirty="0" smtClean="0"/>
              <a:t> (5 </a:t>
            </a:r>
            <a:r>
              <a:rPr lang="en-US" dirty="0" err="1" smtClean="0"/>
              <a:t>minutos</a:t>
            </a:r>
            <a:r>
              <a:rPr lang="en-US" dirty="0" smtClean="0"/>
              <a:t>)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607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On-screen Show (16:9)</PresentationFormat>
  <Paragraphs>25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PowerPoint Presentation</vt:lpstr>
      <vt:lpstr>Los pasos---  </vt:lpstr>
      <vt:lpstr>PowerPoint Presentation</vt:lpstr>
      <vt:lpstr>Primer párrafo: La introducción </vt:lpstr>
      <vt:lpstr>Ahora te toca… </vt:lpstr>
      <vt:lpstr>Segundo párrafo - tus competencias </vt:lpstr>
      <vt:lpstr>Ahora te toca… </vt:lpstr>
      <vt:lpstr>Tercer párrafo- que puedes aportar </vt:lpstr>
      <vt:lpstr>Ahora te toca… </vt:lpstr>
      <vt:lpstr>Por fin: la despedida </vt:lpstr>
      <vt:lpstr>Ahora te toca…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Elisa Nieves</cp:lastModifiedBy>
  <cp:revision>2</cp:revision>
  <dcterms:modified xsi:type="dcterms:W3CDTF">2017-12-13T19:18:27Z</dcterms:modified>
</cp:coreProperties>
</file>