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64" r:id="rId3"/>
    <p:sldId id="263" r:id="rId4"/>
    <p:sldId id="262" r:id="rId5"/>
    <p:sldId id="257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8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7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5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1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01EE7-4D50-4F18-AD9C-6DBAD0AC5B7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770C-DA3A-4542-B973-A543B0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to Annotating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9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Materials</a:t>
            </a:r>
          </a:p>
          <a:p>
            <a:pPr lvl="1"/>
            <a:r>
              <a:rPr lang="en-US" sz="3600" dirty="0"/>
              <a:t>Pens/pencils (3 colors– one for each focus)</a:t>
            </a:r>
          </a:p>
          <a:p>
            <a:pPr lvl="1"/>
            <a:r>
              <a:rPr lang="en-US" sz="3600" dirty="0"/>
              <a:t>Highlighters</a:t>
            </a:r>
          </a:p>
          <a:p>
            <a:pPr lvl="1"/>
            <a:r>
              <a:rPr lang="en-US" sz="3600" dirty="0"/>
              <a:t>Colored pencils</a:t>
            </a:r>
          </a:p>
          <a:p>
            <a:pPr lvl="1"/>
            <a:r>
              <a:rPr lang="en-US" sz="3600" dirty="0"/>
              <a:t>Post-its</a:t>
            </a:r>
          </a:p>
          <a:p>
            <a:pPr lvl="1"/>
            <a:r>
              <a:rPr lang="en-US" sz="3600" dirty="0"/>
              <a:t>Whatever makes you happy</a:t>
            </a:r>
          </a:p>
        </p:txBody>
      </p:sp>
    </p:spTree>
    <p:extLst>
      <p:ext uri="{BB962C8B-B14F-4D97-AF65-F5344CB8AC3E}">
        <p14:creationId xmlns:p14="http://schemas.microsoft.com/office/powerpoint/2010/main" val="330539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This annotating has 3 focuses</a:t>
            </a:r>
          </a:p>
          <a:p>
            <a:pPr lvl="1"/>
            <a:r>
              <a:rPr lang="en-US" sz="3600" dirty="0"/>
              <a:t>Text-to-self/world</a:t>
            </a:r>
          </a:p>
          <a:p>
            <a:pPr lvl="1"/>
            <a:r>
              <a:rPr lang="en-US" sz="3600" dirty="0"/>
              <a:t>Text-to-meaning</a:t>
            </a:r>
          </a:p>
          <a:p>
            <a:pPr lvl="1"/>
            <a:r>
              <a:rPr lang="en-US" sz="3600" dirty="0"/>
              <a:t>Text-to-style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0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103030"/>
            <a:ext cx="10625070" cy="6613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Text-to-Self/World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with the text as a reader.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this piece do you believe in?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this text are you doubting?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bring a unique experience to the text. 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 associations</a:t>
            </a:r>
          </a:p>
        </p:txBody>
      </p:sp>
    </p:spTree>
    <p:extLst>
      <p:ext uri="{BB962C8B-B14F-4D97-AF65-F5344CB8AC3E}">
        <p14:creationId xmlns:p14="http://schemas.microsoft.com/office/powerpoint/2010/main" val="411878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420" y="346840"/>
            <a:ext cx="11855669" cy="6096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Text-to-Meaning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author’s claim and how does the author support this claim?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 claims and underline support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evidence (artistic and inartistic)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author make these claims?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Underline, circle, highlight key words and phrases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important words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words you don’t know (A MUST!!)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glossary for subject specific words</a:t>
            </a:r>
          </a:p>
        </p:txBody>
      </p:sp>
    </p:spTree>
    <p:extLst>
      <p:ext uri="{BB962C8B-B14F-4D97-AF65-F5344CB8AC3E}">
        <p14:creationId xmlns:p14="http://schemas.microsoft.com/office/powerpoint/2010/main" val="277374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359" y="141890"/>
            <a:ext cx="11887200" cy="4249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author’s purpose and audience?	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“trail” of recurring symbols, motifs, ideas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Summarize or outline passages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for rhetorical appeals: Ethos, Pathos, &amp; Logos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claims of fact, value &amp;/or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the audience? 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07625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82" y="204953"/>
            <a:ext cx="117453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Text-to-Style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How does the author convey the ideas?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/>
              <a:t>Describe diction and syntax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/>
              <a:t>Identify unusual organization and structures</a:t>
            </a:r>
          </a:p>
          <a:p>
            <a:pPr lvl="1"/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Where in the text is the thesis statement?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/>
              <a:t>Underline thesis</a:t>
            </a:r>
          </a:p>
          <a:p>
            <a:pPr lvl="1"/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What rhetorical devices are being employed?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/>
              <a:t>What is the effect of the device?</a:t>
            </a:r>
          </a:p>
        </p:txBody>
      </p:sp>
    </p:spTree>
    <p:extLst>
      <p:ext uri="{BB962C8B-B14F-4D97-AF65-F5344CB8AC3E}">
        <p14:creationId xmlns:p14="http://schemas.microsoft.com/office/powerpoint/2010/main" val="301347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154546"/>
            <a:ext cx="11797048" cy="5530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effective about the text?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favorite words and sentences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Remember: “Good writers borrow. Great writers steal.”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your arsenal of “texting” language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Marks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Exclamation Marks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Emoticons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Color, drawing and graphics</a:t>
            </a:r>
          </a:p>
        </p:txBody>
      </p:sp>
    </p:spTree>
    <p:extLst>
      <p:ext uri="{BB962C8B-B14F-4D97-AF65-F5344CB8AC3E}">
        <p14:creationId xmlns:p14="http://schemas.microsoft.com/office/powerpoint/2010/main" val="289764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226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Guide to Annotating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Annotating</dc:title>
  <dc:creator>Amy Goldman</dc:creator>
  <cp:lastModifiedBy>Amy Goldman</cp:lastModifiedBy>
  <cp:revision>6</cp:revision>
  <dcterms:created xsi:type="dcterms:W3CDTF">2016-01-25T17:10:33Z</dcterms:created>
  <dcterms:modified xsi:type="dcterms:W3CDTF">2016-08-17T18:10:58Z</dcterms:modified>
</cp:coreProperties>
</file>