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1" r:id="rId1"/>
  </p:sldMasterIdLst>
  <p:sldIdLst>
    <p:sldId id="256" r:id="rId2"/>
    <p:sldId id="264" r:id="rId3"/>
    <p:sldId id="263" r:id="rId4"/>
    <p:sldId id="262" r:id="rId5"/>
    <p:sldId id="257" r:id="rId6"/>
    <p:sldId id="258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44" d="100"/>
          <a:sy n="44" d="100"/>
        </p:scale>
        <p:origin x="54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1EE7-4D50-4F18-AD9C-6DBAD0AC5B7E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A770C-DA3A-4542-B973-A543B0FF1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381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1EE7-4D50-4F18-AD9C-6DBAD0AC5B7E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A770C-DA3A-4542-B973-A543B0FF1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407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1EE7-4D50-4F18-AD9C-6DBAD0AC5B7E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A770C-DA3A-4542-B973-A543B0FF1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745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1EE7-4D50-4F18-AD9C-6DBAD0AC5B7E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A770C-DA3A-4542-B973-A543B0FF1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373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1EE7-4D50-4F18-AD9C-6DBAD0AC5B7E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A770C-DA3A-4542-B973-A543B0FF1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130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1EE7-4D50-4F18-AD9C-6DBAD0AC5B7E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A770C-DA3A-4542-B973-A543B0FF1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760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1EE7-4D50-4F18-AD9C-6DBAD0AC5B7E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A770C-DA3A-4542-B973-A543B0FF1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08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1EE7-4D50-4F18-AD9C-6DBAD0AC5B7E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A770C-DA3A-4542-B973-A543B0FF1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908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1EE7-4D50-4F18-AD9C-6DBAD0AC5B7E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A770C-DA3A-4542-B973-A543B0FF1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577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1EE7-4D50-4F18-AD9C-6DBAD0AC5B7E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A770C-DA3A-4542-B973-A543B0FF1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54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1EE7-4D50-4F18-AD9C-6DBAD0AC5B7E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A770C-DA3A-4542-B973-A543B0FF1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019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01EE7-4D50-4F18-AD9C-6DBAD0AC5B7E}" type="datetimeFigureOut">
              <a:rPr lang="en-US" smtClean="0"/>
              <a:t>8/17/2016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A770C-DA3A-4542-B973-A543B0FF1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616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Guide to Annotating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791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Materials</a:t>
            </a:r>
          </a:p>
          <a:p>
            <a:pPr lvl="1"/>
            <a:r>
              <a:rPr lang="en-US" sz="3600" dirty="0"/>
              <a:t>Pens/pencils (3 colors– one for each focus)</a:t>
            </a:r>
          </a:p>
          <a:p>
            <a:pPr lvl="1"/>
            <a:r>
              <a:rPr lang="en-US" sz="3600" dirty="0"/>
              <a:t>Highlighters</a:t>
            </a:r>
          </a:p>
          <a:p>
            <a:pPr lvl="1"/>
            <a:r>
              <a:rPr lang="en-US" sz="3600" dirty="0"/>
              <a:t>Colored pencils</a:t>
            </a:r>
          </a:p>
          <a:p>
            <a:pPr lvl="1"/>
            <a:r>
              <a:rPr lang="en-US" sz="3600" dirty="0"/>
              <a:t>Post-its</a:t>
            </a:r>
          </a:p>
          <a:p>
            <a:pPr lvl="1"/>
            <a:r>
              <a:rPr lang="en-US" sz="3600" dirty="0"/>
              <a:t>Whatever makes you happy</a:t>
            </a:r>
          </a:p>
        </p:txBody>
      </p:sp>
    </p:spTree>
    <p:extLst>
      <p:ext uri="{BB962C8B-B14F-4D97-AF65-F5344CB8AC3E}">
        <p14:creationId xmlns:p14="http://schemas.microsoft.com/office/powerpoint/2010/main" val="3305399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This annotating has 3 focuses</a:t>
            </a:r>
          </a:p>
          <a:p>
            <a:pPr lvl="1"/>
            <a:r>
              <a:rPr lang="en-US" sz="3600" dirty="0"/>
              <a:t>Text-to-self/world</a:t>
            </a:r>
          </a:p>
          <a:p>
            <a:pPr lvl="1"/>
            <a:r>
              <a:rPr lang="en-US" sz="3600" dirty="0"/>
              <a:t>Text-to-meaning</a:t>
            </a:r>
          </a:p>
          <a:p>
            <a:pPr lvl="1"/>
            <a:r>
              <a:rPr lang="en-US" sz="3600" dirty="0"/>
              <a:t>Text-to-style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205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5910" y="103030"/>
            <a:ext cx="10625070" cy="66130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Text-to-Self/World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Engage with the text as a reader.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about this piece do you believe in?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about this text are you doubting?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bring a unique experience to the text.  </a:t>
            </a: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Comments</a:t>
            </a: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Experiences</a:t>
            </a: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Connections</a:t>
            </a:r>
          </a:p>
          <a:p>
            <a:pPr marL="1143000" marR="0" lvl="2" indent="-2286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Random associations</a:t>
            </a:r>
          </a:p>
        </p:txBody>
      </p:sp>
    </p:spTree>
    <p:extLst>
      <p:ext uri="{BB962C8B-B14F-4D97-AF65-F5344CB8AC3E}">
        <p14:creationId xmlns:p14="http://schemas.microsoft.com/office/powerpoint/2010/main" val="4118785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3420" y="346840"/>
            <a:ext cx="11855669" cy="6096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Text-to-Meaning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the author’s claim and how does the author support this claim?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Highlight claims and underline support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evidence (artistic and inartistic)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does the author make these claims?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Underline, circle, highlight key words and phrases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important words 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Define words you don’t know (A MUST!!)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 a glossary for subject specific words</a:t>
            </a:r>
          </a:p>
        </p:txBody>
      </p:sp>
    </p:spTree>
    <p:extLst>
      <p:ext uri="{BB962C8B-B14F-4D97-AF65-F5344CB8AC3E}">
        <p14:creationId xmlns:p14="http://schemas.microsoft.com/office/powerpoint/2010/main" val="2773740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0359" y="141890"/>
            <a:ext cx="11887200" cy="4249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the author’s purpose and audience?	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 a “trail” of recurring symbols, motifs, ideas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Summarize or outline passages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Look for rhetorical appeals: Ethos, Pathos, &amp; Logos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claims of fact, value &amp;/or policy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Who is the audience?  How do you know?</a:t>
            </a:r>
          </a:p>
        </p:txBody>
      </p:sp>
    </p:spTree>
    <p:extLst>
      <p:ext uri="{BB962C8B-B14F-4D97-AF65-F5344CB8AC3E}">
        <p14:creationId xmlns:p14="http://schemas.microsoft.com/office/powerpoint/2010/main" val="2076254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6482" y="204953"/>
            <a:ext cx="1174531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Text-to-Style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3600" dirty="0"/>
              <a:t>How does the author convey the ideas?</a:t>
            </a:r>
          </a:p>
          <a:p>
            <a:pPr marL="1028700" lvl="1" indent="-571500">
              <a:buFont typeface="Courier New" panose="02070309020205020404" pitchFamily="49" charset="0"/>
              <a:buChar char="o"/>
            </a:pPr>
            <a:r>
              <a:rPr lang="en-US" sz="3600" dirty="0"/>
              <a:t>Describe diction and syntax</a:t>
            </a:r>
          </a:p>
          <a:p>
            <a:pPr marL="1028700" lvl="1" indent="-571500">
              <a:buFont typeface="Courier New" panose="02070309020205020404" pitchFamily="49" charset="0"/>
              <a:buChar char="o"/>
            </a:pPr>
            <a:r>
              <a:rPr lang="en-US" sz="3600" dirty="0"/>
              <a:t>Identify unusual organization and structures</a:t>
            </a:r>
          </a:p>
          <a:p>
            <a:pPr lvl="1"/>
            <a:endParaRPr lang="en-US" sz="3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3600" dirty="0"/>
              <a:t>Where in the text is the thesis statement?</a:t>
            </a:r>
          </a:p>
          <a:p>
            <a:pPr marL="1028700" lvl="1" indent="-571500">
              <a:buFont typeface="Courier New" panose="02070309020205020404" pitchFamily="49" charset="0"/>
              <a:buChar char="o"/>
            </a:pPr>
            <a:r>
              <a:rPr lang="en-US" sz="3600" dirty="0"/>
              <a:t>Underline thesis</a:t>
            </a:r>
          </a:p>
          <a:p>
            <a:pPr lvl="1"/>
            <a:endParaRPr lang="en-US" sz="3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3600" dirty="0"/>
              <a:t>What rhetorical devices are being employed?</a:t>
            </a:r>
          </a:p>
          <a:p>
            <a:pPr marL="1028700" lvl="1" indent="-571500">
              <a:buFont typeface="Courier New" panose="02070309020205020404" pitchFamily="49" charset="0"/>
              <a:buChar char="o"/>
            </a:pPr>
            <a:r>
              <a:rPr lang="en-US" sz="3600" dirty="0"/>
              <a:t>What is the effect of the device?</a:t>
            </a:r>
          </a:p>
        </p:txBody>
      </p:sp>
    </p:spTree>
    <p:extLst>
      <p:ext uri="{BB962C8B-B14F-4D97-AF65-F5344CB8AC3E}">
        <p14:creationId xmlns:p14="http://schemas.microsoft.com/office/powerpoint/2010/main" val="3013471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58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425" y="154546"/>
            <a:ext cx="11797048" cy="5530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effective about the text?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Mark favorite words and sentences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Remember: “Good writers borrow. Great writers steal.”</a:t>
            </a:r>
          </a:p>
          <a:p>
            <a:pPr marR="0"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your arsenal of “texting” language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Question Marks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Exclamation Marks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Emoticons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Color, drawing and graphics</a:t>
            </a:r>
          </a:p>
        </p:txBody>
      </p:sp>
    </p:spTree>
    <p:extLst>
      <p:ext uri="{BB962C8B-B14F-4D97-AF65-F5344CB8AC3E}">
        <p14:creationId xmlns:p14="http://schemas.microsoft.com/office/powerpoint/2010/main" val="2897649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</TotalTime>
  <Words>226</Words>
  <Application>Microsoft Office PowerPoint</Application>
  <PresentationFormat>Widescreen</PresentationFormat>
  <Paragraphs>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Symbol</vt:lpstr>
      <vt:lpstr>Times New Roman</vt:lpstr>
      <vt:lpstr>Wingdings</vt:lpstr>
      <vt:lpstr>Office Theme</vt:lpstr>
      <vt:lpstr>Guide to Annotating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WUSD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Guide to Annotating</dc:title>
  <dc:creator>Amy Goldman</dc:creator>
  <cp:lastModifiedBy>Amy Goldman</cp:lastModifiedBy>
  <cp:revision>6</cp:revision>
  <dcterms:created xsi:type="dcterms:W3CDTF">2016-01-25T17:10:33Z</dcterms:created>
  <dcterms:modified xsi:type="dcterms:W3CDTF">2016-08-17T18:10:58Z</dcterms:modified>
</cp:coreProperties>
</file>